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</p:sldMasterIdLst>
  <p:notesMasterIdLst>
    <p:notesMasterId r:id="rId5"/>
  </p:notesMasterIdLst>
  <p:sldIdLst>
    <p:sldId id="256" r:id="rId6"/>
  </p:sldIdLst>
  <p:sldSz cy="5143500" cx="9144000"/>
  <p:notesSz cx="6858000" cy="9144000"/>
  <p:embeddedFontLst>
    <p:embeddedFont>
      <p:font typeface="Raleway"/>
      <p:regular r:id="rId7"/>
      <p:bold r:id="rId8"/>
      <p:italic r:id="rId9"/>
      <p:boldItalic r:id="rId10"/>
    </p:embeddedFont>
    <p:embeddedFont>
      <p:font typeface="Montserrat"/>
      <p:regular r:id="rId11"/>
      <p:bold r:id="rId12"/>
      <p:italic r:id="rId13"/>
      <p:boldItalic r:id="rId14"/>
    </p:embeddedFont>
    <p:embeddedFont>
      <p:font typeface="Raleway Black"/>
      <p:bold r:id="rId15"/>
      <p:boldItalic r:id="rId16"/>
    </p:embeddedFont>
    <p:embeddedFont>
      <p:font typeface="Raleway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1">
          <p15:clr>
            <a:srgbClr val="747775"/>
          </p15:clr>
        </p15:guide>
        <p15:guide id="2" pos="302">
          <p15:clr>
            <a:srgbClr val="747775"/>
          </p15:clr>
        </p15:guide>
        <p15:guide id="3" orient="horz" pos="2939">
          <p15:clr>
            <a:srgbClr val="747775"/>
          </p15:clr>
        </p15:guide>
        <p15:guide id="4" pos="303">
          <p15:clr>
            <a:srgbClr val="747775"/>
          </p15:clr>
        </p15:guide>
        <p15:guide id="5" pos="5458">
          <p15:clr>
            <a:srgbClr val="747775"/>
          </p15:clr>
        </p15:guide>
        <p15:guide id="6" pos="2880">
          <p15:clr>
            <a:srgbClr val="747775"/>
          </p15:clr>
        </p15:guide>
        <p15:guide id="7" pos="308">
          <p15:clr>
            <a:srgbClr val="747775"/>
          </p15:clr>
        </p15:guide>
        <p15:guide id="8" orient="horz" pos="688">
          <p15:clr>
            <a:srgbClr val="747775"/>
          </p15:clr>
        </p15:guide>
        <p15:guide id="9" orient="horz" pos="24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1" orient="horz"/>
        <p:guide pos="302"/>
        <p:guide pos="2939" orient="horz"/>
        <p:guide pos="303"/>
        <p:guide pos="5458"/>
        <p:guide pos="2880"/>
        <p:guide pos="308"/>
        <p:guide pos="688" orient="horz"/>
        <p:guide pos="248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Medium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aleway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Raleway-regular.fntdata"/><Relationship Id="rId8" Type="http://schemas.openxmlformats.org/officeDocument/2006/relationships/font" Target="fonts/Raleway-bold.fntdata"/><Relationship Id="rId11" Type="http://schemas.openxmlformats.org/officeDocument/2006/relationships/font" Target="fonts/Montserrat-regular.fntdata"/><Relationship Id="rId10" Type="http://schemas.openxmlformats.org/officeDocument/2006/relationships/font" Target="fonts/Raleway-boldItalic.fntdata"/><Relationship Id="rId13" Type="http://schemas.openxmlformats.org/officeDocument/2006/relationships/font" Target="fonts/Montserrat-italic.fntdata"/><Relationship Id="rId12" Type="http://schemas.openxmlformats.org/officeDocument/2006/relationships/font" Target="fonts/Montserrat-bold.fntdata"/><Relationship Id="rId15" Type="http://schemas.openxmlformats.org/officeDocument/2006/relationships/font" Target="fonts/RalewayBlack-bold.fntdata"/><Relationship Id="rId14" Type="http://schemas.openxmlformats.org/officeDocument/2006/relationships/font" Target="fonts/Montserrat-boldItalic.fntdata"/><Relationship Id="rId17" Type="http://schemas.openxmlformats.org/officeDocument/2006/relationships/font" Target="fonts/RalewayMedium-regular.fntdata"/><Relationship Id="rId16" Type="http://schemas.openxmlformats.org/officeDocument/2006/relationships/font" Target="fonts/RalewayBlack-boldItalic.fntdata"/><Relationship Id="rId19" Type="http://schemas.openxmlformats.org/officeDocument/2006/relationships/font" Target="fonts/RalewayMedium-italic.fntdata"/><Relationship Id="rId18" Type="http://schemas.openxmlformats.org/officeDocument/2006/relationships/font" Target="fonts/RalewayMedium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jpg"/><Relationship Id="rId4" Type="http://schemas.openxmlformats.org/officeDocument/2006/relationships/image" Target="../media/image6.jpg"/><Relationship Id="rId5" Type="http://schemas.openxmlformats.org/officeDocument/2006/relationships/image" Target="../media/image14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6.jpg"/><Relationship Id="rId4" Type="http://schemas.openxmlformats.org/officeDocument/2006/relationships/image" Target="../media/image14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9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1.jpg"/><Relationship Id="rId4" Type="http://schemas.openxmlformats.org/officeDocument/2006/relationships/image" Target="../media/image18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jpg"/><Relationship Id="rId3" Type="http://schemas.openxmlformats.org/officeDocument/2006/relationships/image" Target="../media/image18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0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4.jpg"/><Relationship Id="rId4" Type="http://schemas.openxmlformats.org/officeDocument/2006/relationships/image" Target="../media/image23.png"/><Relationship Id="rId5" Type="http://schemas.openxmlformats.org/officeDocument/2006/relationships/image" Target="../media/image19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jpg"/><Relationship Id="rId3" Type="http://schemas.openxmlformats.org/officeDocument/2006/relationships/image" Target="../media/image23.png"/><Relationship Id="rId4" Type="http://schemas.openxmlformats.org/officeDocument/2006/relationships/image" Target="../media/image19.jp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6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">
  <p:cSld name="CUSTOM_2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idx="1" type="body"/>
          </p:nvPr>
        </p:nvSpPr>
        <p:spPr>
          <a:xfrm>
            <a:off x="4499075" y="478200"/>
            <a:ext cx="2001600" cy="12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aleway"/>
              <a:buChar char="●"/>
              <a:defRPr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279400" lvl="1" marL="91440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aleway"/>
              <a:buChar char="○"/>
              <a:defRPr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79400" lvl="2" marL="137160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aleway"/>
              <a:buChar char="■"/>
              <a:defRPr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279400" lvl="3" marL="182880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aleway"/>
              <a:buChar char="●"/>
              <a:defRPr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279400" lvl="4" marL="228600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aleway"/>
              <a:buChar char="○"/>
              <a:defRPr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279400" lvl="5" marL="274320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aleway"/>
              <a:buChar char="■"/>
              <a:defRPr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279400" lvl="6" marL="320040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aleway"/>
              <a:buChar char="●"/>
              <a:defRPr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279400" lvl="7" marL="365760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aleway"/>
              <a:buChar char="○"/>
              <a:defRPr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279400" lvl="8" marL="411480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aleway"/>
              <a:buChar char="■"/>
              <a:defRPr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2" type="body"/>
          </p:nvPr>
        </p:nvSpPr>
        <p:spPr>
          <a:xfrm>
            <a:off x="6663175" y="478200"/>
            <a:ext cx="2001600" cy="12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aleway"/>
              <a:buChar char="●"/>
              <a:defRPr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279400" lvl="1" marL="91440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aleway"/>
              <a:buChar char="○"/>
              <a:defRPr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79400" lvl="2" marL="137160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aleway"/>
              <a:buChar char="■"/>
              <a:defRPr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279400" lvl="3" marL="182880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aleway"/>
              <a:buChar char="●"/>
              <a:defRPr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279400" lvl="4" marL="228600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aleway"/>
              <a:buChar char="○"/>
              <a:defRPr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279400" lvl="5" marL="274320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aleway"/>
              <a:buChar char="■"/>
              <a:defRPr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279400" lvl="6" marL="320040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aleway"/>
              <a:buChar char="●"/>
              <a:defRPr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279400" lvl="7" marL="365760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aleway"/>
              <a:buChar char="○"/>
              <a:defRPr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279400" lvl="8" marL="411480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aleway"/>
              <a:buChar char="■"/>
              <a:defRPr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1430575" y="2834100"/>
            <a:ext cx="6216600" cy="11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50"/>
              <a:buFont typeface="Raleway Black"/>
              <a:buChar char="●"/>
              <a:defRPr sz="2650">
                <a:solidFill>
                  <a:schemeClr val="lt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  <p:sp>
        <p:nvSpPr>
          <p:cNvPr id="12" name="Google Shape;12;p2"/>
          <p:cNvSpPr txBox="1"/>
          <p:nvPr>
            <p:ph idx="3" type="ctrTitle"/>
          </p:nvPr>
        </p:nvSpPr>
        <p:spPr>
          <a:xfrm>
            <a:off x="1430575" y="2536800"/>
            <a:ext cx="6216600" cy="4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aleway Medium"/>
              <a:buChar char="●"/>
              <a:defRPr sz="1200">
                <a:solidFill>
                  <a:schemeClr val="lt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  <p:sp>
        <p:nvSpPr>
          <p:cNvPr id="13" name="Google Shape;13;p2"/>
          <p:cNvSpPr txBox="1"/>
          <p:nvPr>
            <p:ph idx="4" type="ctrTitle"/>
          </p:nvPr>
        </p:nvSpPr>
        <p:spPr>
          <a:xfrm>
            <a:off x="1430575" y="2290500"/>
            <a:ext cx="62166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aleway Medium"/>
              <a:buChar char="●"/>
              <a:defRPr sz="1200">
                <a:solidFill>
                  <a:schemeClr val="lt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ulo + 3 imágenes">
  <p:cSld name="CUSTOM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type="ctrTitle"/>
          </p:nvPr>
        </p:nvSpPr>
        <p:spPr>
          <a:xfrm>
            <a:off x="1430575" y="2834100"/>
            <a:ext cx="6216600" cy="11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50"/>
              <a:buFont typeface="Raleway Black"/>
              <a:buChar char="●"/>
              <a:defRPr sz="2650">
                <a:solidFill>
                  <a:schemeClr val="lt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  <p:sp>
        <p:nvSpPr>
          <p:cNvPr id="50" name="Google Shape;50;p11"/>
          <p:cNvSpPr txBox="1"/>
          <p:nvPr>
            <p:ph idx="2" type="ctrTitle"/>
          </p:nvPr>
        </p:nvSpPr>
        <p:spPr>
          <a:xfrm>
            <a:off x="1430575" y="2536800"/>
            <a:ext cx="6216600" cy="4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aleway Medium"/>
              <a:buChar char="●"/>
              <a:defRPr sz="1200">
                <a:solidFill>
                  <a:schemeClr val="lt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  <p:sp>
        <p:nvSpPr>
          <p:cNvPr id="51" name="Google Shape;51;p11"/>
          <p:cNvSpPr txBox="1"/>
          <p:nvPr>
            <p:ph idx="3" type="ctrTitle"/>
          </p:nvPr>
        </p:nvSpPr>
        <p:spPr>
          <a:xfrm>
            <a:off x="1430575" y="2290500"/>
            <a:ext cx="62166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aleway Medium"/>
              <a:buChar char="●"/>
              <a:defRPr sz="1200">
                <a:solidFill>
                  <a:schemeClr val="lt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  <p:pic>
        <p:nvPicPr>
          <p:cNvPr id="52" name="Google Shape;5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75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1"/>
          <p:cNvSpPr txBox="1"/>
          <p:nvPr>
            <p:ph idx="4" type="ctrTitle"/>
          </p:nvPr>
        </p:nvSpPr>
        <p:spPr>
          <a:xfrm>
            <a:off x="488775" y="478200"/>
            <a:ext cx="8166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 Black"/>
              <a:buChar char="●"/>
              <a:defRPr sz="2400">
                <a:solidFill>
                  <a:schemeClr val="lt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  <p:pic>
        <p:nvPicPr>
          <p:cNvPr id="54" name="Google Shape;54;p11"/>
          <p:cNvPicPr preferRelativeResize="0"/>
          <p:nvPr/>
        </p:nvPicPr>
        <p:blipFill rotWithShape="1">
          <a:blip r:embed="rId3">
            <a:alphaModFix/>
          </a:blip>
          <a:srcRect b="3827" l="0" r="0" t="0"/>
          <a:stretch/>
        </p:blipFill>
        <p:spPr>
          <a:xfrm>
            <a:off x="481750" y="1092600"/>
            <a:ext cx="2217600" cy="2845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5" name="Google Shape;55;p11"/>
          <p:cNvPicPr preferRelativeResize="0"/>
          <p:nvPr/>
        </p:nvPicPr>
        <p:blipFill rotWithShape="1">
          <a:blip r:embed="rId4">
            <a:alphaModFix/>
          </a:blip>
          <a:srcRect b="3827" l="0" r="0" t="0"/>
          <a:stretch/>
        </p:blipFill>
        <p:spPr>
          <a:xfrm>
            <a:off x="3482700" y="1092600"/>
            <a:ext cx="2177400" cy="2845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6" name="Google Shape;56;p11"/>
          <p:cNvPicPr preferRelativeResize="0"/>
          <p:nvPr/>
        </p:nvPicPr>
        <p:blipFill rotWithShape="1">
          <a:blip r:embed="rId5">
            <a:alphaModFix/>
          </a:blip>
          <a:srcRect b="3827" l="0" r="0" t="0"/>
          <a:stretch/>
        </p:blipFill>
        <p:spPr>
          <a:xfrm>
            <a:off x="6502200" y="1092600"/>
            <a:ext cx="2162400" cy="2845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ulo + 3 imágenes 1">
  <p:cSld name="CUSTOM_8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/>
          <p:nvPr/>
        </p:nvSpPr>
        <p:spPr>
          <a:xfrm>
            <a:off x="-28100" y="0"/>
            <a:ext cx="9172200" cy="5143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2"/>
          <p:cNvSpPr txBox="1"/>
          <p:nvPr>
            <p:ph type="ctrTitle"/>
          </p:nvPr>
        </p:nvSpPr>
        <p:spPr>
          <a:xfrm>
            <a:off x="488775" y="478200"/>
            <a:ext cx="8166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 Black"/>
              <a:buChar char="●"/>
              <a:defRPr sz="24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Char char="○"/>
              <a:defRPr sz="52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Char char="■"/>
              <a:defRPr sz="52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Char char="●"/>
              <a:defRPr sz="52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Char char="○"/>
              <a:defRPr sz="52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Char char="■"/>
              <a:defRPr sz="52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Char char="●"/>
              <a:defRPr sz="52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Char char="○"/>
              <a:defRPr sz="52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Char char="■"/>
              <a:defRPr sz="5200"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60" name="Google Shape;60;p12"/>
          <p:cNvPicPr preferRelativeResize="0"/>
          <p:nvPr/>
        </p:nvPicPr>
        <p:blipFill rotWithShape="1">
          <a:blip r:embed="rId2">
            <a:alphaModFix/>
          </a:blip>
          <a:srcRect b="3827" l="0" r="0" t="0"/>
          <a:stretch/>
        </p:blipFill>
        <p:spPr>
          <a:xfrm>
            <a:off x="481750" y="1092600"/>
            <a:ext cx="2217600" cy="2845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1" name="Google Shape;61;p12"/>
          <p:cNvPicPr preferRelativeResize="0"/>
          <p:nvPr/>
        </p:nvPicPr>
        <p:blipFill rotWithShape="1">
          <a:blip r:embed="rId3">
            <a:alphaModFix/>
          </a:blip>
          <a:srcRect b="3827" l="0" r="0" t="0"/>
          <a:stretch/>
        </p:blipFill>
        <p:spPr>
          <a:xfrm>
            <a:off x="3482700" y="1092600"/>
            <a:ext cx="2177400" cy="2845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2" name="Google Shape;62;p12"/>
          <p:cNvPicPr preferRelativeResize="0"/>
          <p:nvPr/>
        </p:nvPicPr>
        <p:blipFill rotWithShape="1">
          <a:blip r:embed="rId4">
            <a:alphaModFix/>
          </a:blip>
          <a:srcRect b="3827" l="0" r="0" t="0"/>
          <a:stretch/>
        </p:blipFill>
        <p:spPr>
          <a:xfrm>
            <a:off x="6502200" y="1092600"/>
            <a:ext cx="2162400" cy="2845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Imagenes + descripción">
  <p:cSld name="CUSTOM_4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" name="Google Shape;65;p13"/>
          <p:cNvGrpSpPr/>
          <p:nvPr/>
        </p:nvGrpSpPr>
        <p:grpSpPr>
          <a:xfrm>
            <a:off x="773638" y="1092600"/>
            <a:ext cx="1415700" cy="1415700"/>
            <a:chOff x="2887200" y="1867975"/>
            <a:chExt cx="1415700" cy="1415700"/>
          </a:xfrm>
        </p:grpSpPr>
        <p:pic>
          <p:nvPicPr>
            <p:cNvPr id="66" name="Google Shape;66;p13"/>
            <p:cNvPicPr preferRelativeResize="0"/>
            <p:nvPr/>
          </p:nvPicPr>
          <p:blipFill rotWithShape="1">
            <a:blip r:embed="rId3">
              <a:alphaModFix/>
            </a:blip>
            <a:srcRect b="42082" l="29982" r="52717" t="18380"/>
            <a:stretch/>
          </p:blipFill>
          <p:spPr>
            <a:xfrm>
              <a:off x="2887200" y="1867975"/>
              <a:ext cx="1415700" cy="14157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</p:pic>
        <p:sp>
          <p:nvSpPr>
            <p:cNvPr id="67" name="Google Shape;67;p13"/>
            <p:cNvSpPr/>
            <p:nvPr/>
          </p:nvSpPr>
          <p:spPr>
            <a:xfrm>
              <a:off x="2887200" y="1867975"/>
              <a:ext cx="1415700" cy="14157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8" name="Google Shape;68;p13"/>
          <p:cNvSpPr txBox="1"/>
          <p:nvPr>
            <p:ph idx="1" type="body"/>
          </p:nvPr>
        </p:nvSpPr>
        <p:spPr>
          <a:xfrm>
            <a:off x="974500" y="1092600"/>
            <a:ext cx="1014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9" name="Google Shape;69;p13"/>
          <p:cNvSpPr txBox="1"/>
          <p:nvPr>
            <p:ph type="ctrTitle"/>
          </p:nvPr>
        </p:nvSpPr>
        <p:spPr>
          <a:xfrm>
            <a:off x="488775" y="478200"/>
            <a:ext cx="8166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 Black"/>
              <a:buChar char="●"/>
              <a:defRPr sz="2400">
                <a:solidFill>
                  <a:schemeClr val="lt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  <p:sp>
        <p:nvSpPr>
          <p:cNvPr id="70" name="Google Shape;70;p13"/>
          <p:cNvSpPr txBox="1"/>
          <p:nvPr>
            <p:ph idx="2" type="body"/>
          </p:nvPr>
        </p:nvSpPr>
        <p:spPr>
          <a:xfrm>
            <a:off x="481750" y="2635200"/>
            <a:ext cx="1999500" cy="14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0480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○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■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○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■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0480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0480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○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■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grpSp>
        <p:nvGrpSpPr>
          <p:cNvPr id="71" name="Google Shape;71;p13"/>
          <p:cNvGrpSpPr/>
          <p:nvPr/>
        </p:nvGrpSpPr>
        <p:grpSpPr>
          <a:xfrm>
            <a:off x="3901738" y="1092600"/>
            <a:ext cx="1415700" cy="1415700"/>
            <a:chOff x="2887200" y="1867975"/>
            <a:chExt cx="1415700" cy="1415700"/>
          </a:xfrm>
        </p:grpSpPr>
        <p:pic>
          <p:nvPicPr>
            <p:cNvPr id="72" name="Google Shape;72;p13"/>
            <p:cNvPicPr preferRelativeResize="0"/>
            <p:nvPr/>
          </p:nvPicPr>
          <p:blipFill rotWithShape="1">
            <a:blip r:embed="rId3">
              <a:alphaModFix/>
            </a:blip>
            <a:srcRect b="42082" l="29982" r="52717" t="18380"/>
            <a:stretch/>
          </p:blipFill>
          <p:spPr>
            <a:xfrm>
              <a:off x="2887200" y="1867975"/>
              <a:ext cx="1415700" cy="14157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</p:pic>
        <p:sp>
          <p:nvSpPr>
            <p:cNvPr id="73" name="Google Shape;73;p13"/>
            <p:cNvSpPr/>
            <p:nvPr/>
          </p:nvSpPr>
          <p:spPr>
            <a:xfrm>
              <a:off x="2887200" y="1867975"/>
              <a:ext cx="1415700" cy="14157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4" name="Google Shape;74;p13"/>
          <p:cNvSpPr txBox="1"/>
          <p:nvPr>
            <p:ph idx="3" type="body"/>
          </p:nvPr>
        </p:nvSpPr>
        <p:spPr>
          <a:xfrm>
            <a:off x="4102600" y="1092600"/>
            <a:ext cx="1014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grpSp>
        <p:nvGrpSpPr>
          <p:cNvPr id="75" name="Google Shape;75;p13"/>
          <p:cNvGrpSpPr/>
          <p:nvPr/>
        </p:nvGrpSpPr>
        <p:grpSpPr>
          <a:xfrm>
            <a:off x="7029838" y="1092600"/>
            <a:ext cx="1415700" cy="1415700"/>
            <a:chOff x="2887200" y="1867975"/>
            <a:chExt cx="1415700" cy="1415700"/>
          </a:xfrm>
        </p:grpSpPr>
        <p:pic>
          <p:nvPicPr>
            <p:cNvPr id="76" name="Google Shape;76;p13"/>
            <p:cNvPicPr preferRelativeResize="0"/>
            <p:nvPr/>
          </p:nvPicPr>
          <p:blipFill rotWithShape="1">
            <a:blip r:embed="rId3">
              <a:alphaModFix/>
            </a:blip>
            <a:srcRect b="42082" l="29982" r="52717" t="18380"/>
            <a:stretch/>
          </p:blipFill>
          <p:spPr>
            <a:xfrm>
              <a:off x="2887200" y="1867975"/>
              <a:ext cx="1415700" cy="14157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</p:pic>
        <p:sp>
          <p:nvSpPr>
            <p:cNvPr id="77" name="Google Shape;77;p13"/>
            <p:cNvSpPr/>
            <p:nvPr/>
          </p:nvSpPr>
          <p:spPr>
            <a:xfrm>
              <a:off x="2887200" y="1867975"/>
              <a:ext cx="1415700" cy="14157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" name="Google Shape;78;p13"/>
          <p:cNvSpPr txBox="1"/>
          <p:nvPr>
            <p:ph idx="4" type="body"/>
          </p:nvPr>
        </p:nvSpPr>
        <p:spPr>
          <a:xfrm>
            <a:off x="7230700" y="1092600"/>
            <a:ext cx="1014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9" name="Google Shape;79;p13"/>
          <p:cNvSpPr txBox="1"/>
          <p:nvPr>
            <p:ph idx="5" type="body"/>
          </p:nvPr>
        </p:nvSpPr>
        <p:spPr>
          <a:xfrm>
            <a:off x="3609850" y="2635200"/>
            <a:ext cx="1999500" cy="14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0480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○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■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○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■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0480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0480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○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■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0" name="Google Shape;80;p13"/>
          <p:cNvSpPr txBox="1"/>
          <p:nvPr>
            <p:ph idx="6" type="body"/>
          </p:nvPr>
        </p:nvSpPr>
        <p:spPr>
          <a:xfrm>
            <a:off x="6737950" y="2635200"/>
            <a:ext cx="1999500" cy="14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0480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○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■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○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■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0480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0480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○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■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Imagenes + descripción 1">
  <p:cSld name="CUSTOM_4_1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/>
          <p:nvPr/>
        </p:nvSpPr>
        <p:spPr>
          <a:xfrm>
            <a:off x="-28100" y="0"/>
            <a:ext cx="9172200" cy="5143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3" name="Google Shape;83;p14"/>
          <p:cNvGrpSpPr/>
          <p:nvPr/>
        </p:nvGrpSpPr>
        <p:grpSpPr>
          <a:xfrm>
            <a:off x="773638" y="1092600"/>
            <a:ext cx="1415700" cy="1415700"/>
            <a:chOff x="2887200" y="1867975"/>
            <a:chExt cx="1415700" cy="1415700"/>
          </a:xfrm>
        </p:grpSpPr>
        <p:pic>
          <p:nvPicPr>
            <p:cNvPr id="84" name="Google Shape;84;p14"/>
            <p:cNvPicPr preferRelativeResize="0"/>
            <p:nvPr/>
          </p:nvPicPr>
          <p:blipFill rotWithShape="1">
            <a:blip r:embed="rId2">
              <a:alphaModFix/>
            </a:blip>
            <a:srcRect b="42082" l="29982" r="52717" t="18380"/>
            <a:stretch/>
          </p:blipFill>
          <p:spPr>
            <a:xfrm>
              <a:off x="2887200" y="1867975"/>
              <a:ext cx="1415700" cy="14157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</p:pic>
        <p:sp>
          <p:nvSpPr>
            <p:cNvPr id="85" name="Google Shape;85;p14"/>
            <p:cNvSpPr/>
            <p:nvPr/>
          </p:nvSpPr>
          <p:spPr>
            <a:xfrm>
              <a:off x="2887200" y="1867975"/>
              <a:ext cx="1415700" cy="14157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" name="Google Shape;86;p14"/>
          <p:cNvSpPr txBox="1"/>
          <p:nvPr>
            <p:ph idx="1" type="body"/>
          </p:nvPr>
        </p:nvSpPr>
        <p:spPr>
          <a:xfrm>
            <a:off x="974500" y="1092600"/>
            <a:ext cx="1014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7" name="Google Shape;87;p14"/>
          <p:cNvSpPr txBox="1"/>
          <p:nvPr>
            <p:ph type="ctrTitle"/>
          </p:nvPr>
        </p:nvSpPr>
        <p:spPr>
          <a:xfrm>
            <a:off x="488775" y="478200"/>
            <a:ext cx="8166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 Black"/>
              <a:buChar char="●"/>
              <a:defRPr sz="24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Char char="○"/>
              <a:defRPr sz="52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Char char="■"/>
              <a:defRPr sz="52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Char char="●"/>
              <a:defRPr sz="52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Char char="○"/>
              <a:defRPr sz="52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Char char="■"/>
              <a:defRPr sz="52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Char char="●"/>
              <a:defRPr sz="52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Char char="○"/>
              <a:defRPr sz="52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Char char="■"/>
              <a:defRPr sz="5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8" name="Google Shape;88;p14"/>
          <p:cNvSpPr txBox="1"/>
          <p:nvPr>
            <p:ph idx="2" type="body"/>
          </p:nvPr>
        </p:nvSpPr>
        <p:spPr>
          <a:xfrm>
            <a:off x="481750" y="2635200"/>
            <a:ext cx="1999500" cy="14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04800" lvl="1" marL="9144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■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■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04800" lvl="6" marL="32004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04800" lvl="7" marL="36576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■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grpSp>
        <p:nvGrpSpPr>
          <p:cNvPr id="89" name="Google Shape;89;p14"/>
          <p:cNvGrpSpPr/>
          <p:nvPr/>
        </p:nvGrpSpPr>
        <p:grpSpPr>
          <a:xfrm>
            <a:off x="3901738" y="1092600"/>
            <a:ext cx="1415700" cy="1415700"/>
            <a:chOff x="2887200" y="1867975"/>
            <a:chExt cx="1415700" cy="1415700"/>
          </a:xfrm>
        </p:grpSpPr>
        <p:pic>
          <p:nvPicPr>
            <p:cNvPr id="90" name="Google Shape;90;p14"/>
            <p:cNvPicPr preferRelativeResize="0"/>
            <p:nvPr/>
          </p:nvPicPr>
          <p:blipFill rotWithShape="1">
            <a:blip r:embed="rId2">
              <a:alphaModFix/>
            </a:blip>
            <a:srcRect b="42082" l="29982" r="52717" t="18380"/>
            <a:stretch/>
          </p:blipFill>
          <p:spPr>
            <a:xfrm>
              <a:off x="2887200" y="1867975"/>
              <a:ext cx="1415700" cy="14157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</p:pic>
        <p:sp>
          <p:nvSpPr>
            <p:cNvPr id="91" name="Google Shape;91;p14"/>
            <p:cNvSpPr/>
            <p:nvPr/>
          </p:nvSpPr>
          <p:spPr>
            <a:xfrm>
              <a:off x="2887200" y="1867975"/>
              <a:ext cx="1415700" cy="14157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" name="Google Shape;92;p14"/>
          <p:cNvSpPr txBox="1"/>
          <p:nvPr>
            <p:ph idx="3" type="body"/>
          </p:nvPr>
        </p:nvSpPr>
        <p:spPr>
          <a:xfrm>
            <a:off x="4102600" y="1092600"/>
            <a:ext cx="1014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grpSp>
        <p:nvGrpSpPr>
          <p:cNvPr id="93" name="Google Shape;93;p14"/>
          <p:cNvGrpSpPr/>
          <p:nvPr/>
        </p:nvGrpSpPr>
        <p:grpSpPr>
          <a:xfrm>
            <a:off x="7029838" y="1092600"/>
            <a:ext cx="1415700" cy="1415700"/>
            <a:chOff x="2887200" y="1867975"/>
            <a:chExt cx="1415700" cy="1415700"/>
          </a:xfrm>
        </p:grpSpPr>
        <p:pic>
          <p:nvPicPr>
            <p:cNvPr id="94" name="Google Shape;94;p14"/>
            <p:cNvPicPr preferRelativeResize="0"/>
            <p:nvPr/>
          </p:nvPicPr>
          <p:blipFill rotWithShape="1">
            <a:blip r:embed="rId2">
              <a:alphaModFix/>
            </a:blip>
            <a:srcRect b="42082" l="29982" r="52717" t="18380"/>
            <a:stretch/>
          </p:blipFill>
          <p:spPr>
            <a:xfrm>
              <a:off x="2887200" y="1867975"/>
              <a:ext cx="1415700" cy="14157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</p:pic>
        <p:sp>
          <p:nvSpPr>
            <p:cNvPr id="95" name="Google Shape;95;p14"/>
            <p:cNvSpPr/>
            <p:nvPr/>
          </p:nvSpPr>
          <p:spPr>
            <a:xfrm>
              <a:off x="2887200" y="1867975"/>
              <a:ext cx="1415700" cy="14157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6" name="Google Shape;96;p14"/>
          <p:cNvSpPr txBox="1"/>
          <p:nvPr>
            <p:ph idx="4" type="body"/>
          </p:nvPr>
        </p:nvSpPr>
        <p:spPr>
          <a:xfrm>
            <a:off x="7230700" y="1092600"/>
            <a:ext cx="1014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97" name="Google Shape;97;p14"/>
          <p:cNvSpPr txBox="1"/>
          <p:nvPr>
            <p:ph idx="5" type="body"/>
          </p:nvPr>
        </p:nvSpPr>
        <p:spPr>
          <a:xfrm>
            <a:off x="3609850" y="2635200"/>
            <a:ext cx="1999500" cy="14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04800" lvl="1" marL="9144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■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■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04800" lvl="6" marL="32004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04800" lvl="7" marL="36576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■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98" name="Google Shape;98;p14"/>
          <p:cNvSpPr txBox="1"/>
          <p:nvPr>
            <p:ph idx="6" type="body"/>
          </p:nvPr>
        </p:nvSpPr>
        <p:spPr>
          <a:xfrm>
            <a:off x="6737950" y="2635200"/>
            <a:ext cx="1999500" cy="14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04800" lvl="1" marL="9144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■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■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04800" lvl="6" marL="32004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04800" lvl="7" marL="36576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■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mpleta + pastilla por ptos">
  <p:cSld name="CUSTOM_5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5"/>
          <p:cNvSpPr txBox="1"/>
          <p:nvPr>
            <p:ph type="ctrTitle"/>
          </p:nvPr>
        </p:nvSpPr>
        <p:spPr>
          <a:xfrm>
            <a:off x="488775" y="478200"/>
            <a:ext cx="8166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 Black"/>
              <a:buChar char="●"/>
              <a:defRPr sz="2400">
                <a:solidFill>
                  <a:schemeClr val="lt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  <p:pic>
        <p:nvPicPr>
          <p:cNvPr id="102" name="Google Shape;102;p15"/>
          <p:cNvPicPr preferRelativeResize="0"/>
          <p:nvPr/>
        </p:nvPicPr>
        <p:blipFill rotWithShape="1">
          <a:blip r:embed="rId3">
            <a:alphaModFix/>
          </a:blip>
          <a:srcRect b="38187" l="0" r="665" t="9649"/>
          <a:stretch/>
        </p:blipFill>
        <p:spPr>
          <a:xfrm>
            <a:off x="488350" y="1092600"/>
            <a:ext cx="8182800" cy="2845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03" name="Google Shape;103;p15"/>
          <p:cNvSpPr/>
          <p:nvPr/>
        </p:nvSpPr>
        <p:spPr>
          <a:xfrm>
            <a:off x="874550" y="1430400"/>
            <a:ext cx="3696900" cy="2297400"/>
          </a:xfrm>
          <a:prstGeom prst="roundRect">
            <a:avLst>
              <a:gd fmla="val 16667" name="adj"/>
            </a:avLst>
          </a:prstGeom>
          <a:solidFill>
            <a:srgbClr val="000000">
              <a:alpha val="60000"/>
            </a:srgbClr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5"/>
          <p:cNvSpPr txBox="1"/>
          <p:nvPr>
            <p:ph idx="1" type="body"/>
          </p:nvPr>
        </p:nvSpPr>
        <p:spPr>
          <a:xfrm>
            <a:off x="1108850" y="1611500"/>
            <a:ext cx="32283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05" name="Google Shape;105;p15"/>
          <p:cNvSpPr txBox="1"/>
          <p:nvPr>
            <p:ph idx="2" type="body"/>
          </p:nvPr>
        </p:nvSpPr>
        <p:spPr>
          <a:xfrm>
            <a:off x="1108850" y="1948500"/>
            <a:ext cx="32283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06" name="Google Shape;106;p15"/>
          <p:cNvSpPr txBox="1"/>
          <p:nvPr>
            <p:ph idx="3" type="body"/>
          </p:nvPr>
        </p:nvSpPr>
        <p:spPr>
          <a:xfrm>
            <a:off x="1108850" y="2285500"/>
            <a:ext cx="32283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07" name="Google Shape;107;p15"/>
          <p:cNvSpPr txBox="1"/>
          <p:nvPr>
            <p:ph idx="4" type="body"/>
          </p:nvPr>
        </p:nvSpPr>
        <p:spPr>
          <a:xfrm>
            <a:off x="1108850" y="2622500"/>
            <a:ext cx="32283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08" name="Google Shape;108;p15"/>
          <p:cNvSpPr txBox="1"/>
          <p:nvPr>
            <p:ph idx="5" type="body"/>
          </p:nvPr>
        </p:nvSpPr>
        <p:spPr>
          <a:xfrm>
            <a:off x="1108850" y="2959500"/>
            <a:ext cx="32283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09" name="Google Shape;109;p15"/>
          <p:cNvSpPr txBox="1"/>
          <p:nvPr>
            <p:ph idx="6" type="body"/>
          </p:nvPr>
        </p:nvSpPr>
        <p:spPr>
          <a:xfrm>
            <a:off x="1108850" y="3296500"/>
            <a:ext cx="32283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mpleta + pastilla por ptos 1">
  <p:cSld name="CUSTOM_5_1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/>
          <p:nvPr/>
        </p:nvSpPr>
        <p:spPr>
          <a:xfrm>
            <a:off x="-28100" y="0"/>
            <a:ext cx="9172200" cy="5143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6"/>
          <p:cNvSpPr txBox="1"/>
          <p:nvPr>
            <p:ph type="ctrTitle"/>
          </p:nvPr>
        </p:nvSpPr>
        <p:spPr>
          <a:xfrm>
            <a:off x="488775" y="478200"/>
            <a:ext cx="8166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 Black"/>
              <a:buChar char="●"/>
              <a:defRPr sz="24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Char char="○"/>
              <a:defRPr sz="52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Char char="■"/>
              <a:defRPr sz="52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Char char="●"/>
              <a:defRPr sz="52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Char char="○"/>
              <a:defRPr sz="52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Char char="■"/>
              <a:defRPr sz="52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Char char="●"/>
              <a:defRPr sz="52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Char char="○"/>
              <a:defRPr sz="52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Char char="■"/>
              <a:defRPr sz="5200"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113" name="Google Shape;113;p16"/>
          <p:cNvPicPr preferRelativeResize="0"/>
          <p:nvPr/>
        </p:nvPicPr>
        <p:blipFill rotWithShape="1">
          <a:blip r:embed="rId2">
            <a:alphaModFix/>
          </a:blip>
          <a:srcRect b="38187" l="0" r="665" t="9649"/>
          <a:stretch/>
        </p:blipFill>
        <p:spPr>
          <a:xfrm>
            <a:off x="488350" y="1092600"/>
            <a:ext cx="8182800" cy="2845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14" name="Google Shape;114;p16"/>
          <p:cNvSpPr/>
          <p:nvPr/>
        </p:nvSpPr>
        <p:spPr>
          <a:xfrm>
            <a:off x="874550" y="1430400"/>
            <a:ext cx="3696900" cy="2297400"/>
          </a:xfrm>
          <a:prstGeom prst="roundRect">
            <a:avLst>
              <a:gd fmla="val 16667" name="adj"/>
            </a:avLst>
          </a:prstGeom>
          <a:solidFill>
            <a:srgbClr val="000000">
              <a:alpha val="60000"/>
            </a:srgbClr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6"/>
          <p:cNvSpPr txBox="1"/>
          <p:nvPr>
            <p:ph idx="1" type="body"/>
          </p:nvPr>
        </p:nvSpPr>
        <p:spPr>
          <a:xfrm>
            <a:off x="1108850" y="1611500"/>
            <a:ext cx="32283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16" name="Google Shape;116;p16"/>
          <p:cNvSpPr txBox="1"/>
          <p:nvPr>
            <p:ph idx="2" type="body"/>
          </p:nvPr>
        </p:nvSpPr>
        <p:spPr>
          <a:xfrm>
            <a:off x="1108850" y="1948500"/>
            <a:ext cx="32283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17" name="Google Shape;117;p16"/>
          <p:cNvSpPr txBox="1"/>
          <p:nvPr>
            <p:ph idx="3" type="body"/>
          </p:nvPr>
        </p:nvSpPr>
        <p:spPr>
          <a:xfrm>
            <a:off x="1108850" y="2285500"/>
            <a:ext cx="32283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18" name="Google Shape;118;p16"/>
          <p:cNvSpPr txBox="1"/>
          <p:nvPr>
            <p:ph idx="4" type="body"/>
          </p:nvPr>
        </p:nvSpPr>
        <p:spPr>
          <a:xfrm>
            <a:off x="1108850" y="2622500"/>
            <a:ext cx="32283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19" name="Google Shape;119;p16"/>
          <p:cNvSpPr txBox="1"/>
          <p:nvPr>
            <p:ph idx="5" type="body"/>
          </p:nvPr>
        </p:nvSpPr>
        <p:spPr>
          <a:xfrm>
            <a:off x="1108850" y="2959500"/>
            <a:ext cx="32283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0" name="Google Shape;120;p16"/>
          <p:cNvSpPr txBox="1"/>
          <p:nvPr>
            <p:ph idx="6" type="body"/>
          </p:nvPr>
        </p:nvSpPr>
        <p:spPr>
          <a:xfrm>
            <a:off x="1108850" y="3296500"/>
            <a:ext cx="32283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imágenes + 2 pastillas">
  <p:cSld name="CUSTOM_6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 txBox="1"/>
          <p:nvPr>
            <p:ph type="ctrTitle"/>
          </p:nvPr>
        </p:nvSpPr>
        <p:spPr>
          <a:xfrm>
            <a:off x="488775" y="478200"/>
            <a:ext cx="8166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 Black"/>
              <a:buChar char="●"/>
              <a:defRPr sz="2400">
                <a:solidFill>
                  <a:schemeClr val="lt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  <p:pic>
        <p:nvPicPr>
          <p:cNvPr id="124" name="Google Shape;124;p17"/>
          <p:cNvPicPr preferRelativeResize="0"/>
          <p:nvPr/>
        </p:nvPicPr>
        <p:blipFill rotWithShape="1">
          <a:blip r:embed="rId3">
            <a:alphaModFix/>
          </a:blip>
          <a:srcRect b="6638" l="0" r="0" t="0"/>
          <a:stretch/>
        </p:blipFill>
        <p:spPr>
          <a:xfrm>
            <a:off x="647650" y="1171500"/>
            <a:ext cx="3787800" cy="2650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25" name="Google Shape;125;p17"/>
          <p:cNvPicPr preferRelativeResize="0"/>
          <p:nvPr/>
        </p:nvPicPr>
        <p:blipFill rotWithShape="1">
          <a:blip r:embed="rId4">
            <a:alphaModFix/>
          </a:blip>
          <a:srcRect b="47912" l="0" r="0" t="-293"/>
          <a:stretch/>
        </p:blipFill>
        <p:spPr>
          <a:xfrm>
            <a:off x="4691400" y="1171500"/>
            <a:ext cx="3787800" cy="2648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26" name="Google Shape;126;p17"/>
          <p:cNvSpPr/>
          <p:nvPr/>
        </p:nvSpPr>
        <p:spPr>
          <a:xfrm>
            <a:off x="647650" y="2178900"/>
            <a:ext cx="2245800" cy="1640700"/>
          </a:xfrm>
          <a:prstGeom prst="roundRect">
            <a:avLst>
              <a:gd fmla="val 23767" name="adj"/>
            </a:avLst>
          </a:prstGeom>
          <a:solidFill>
            <a:srgbClr val="000000">
              <a:alpha val="60000"/>
            </a:srgbClr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7"/>
          <p:cNvSpPr/>
          <p:nvPr/>
        </p:nvSpPr>
        <p:spPr>
          <a:xfrm>
            <a:off x="4691400" y="2797175"/>
            <a:ext cx="2245800" cy="1008000"/>
          </a:xfrm>
          <a:prstGeom prst="roundRect">
            <a:avLst>
              <a:gd fmla="val 36029" name="adj"/>
            </a:avLst>
          </a:prstGeom>
          <a:solidFill>
            <a:srgbClr val="000000">
              <a:alpha val="60000"/>
            </a:srgbClr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7"/>
          <p:cNvSpPr txBox="1"/>
          <p:nvPr>
            <p:ph idx="1" type="body"/>
          </p:nvPr>
        </p:nvSpPr>
        <p:spPr>
          <a:xfrm>
            <a:off x="759350" y="2305400"/>
            <a:ext cx="2030400" cy="14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0480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○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■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○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■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0480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0480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○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■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9" name="Google Shape;129;p17"/>
          <p:cNvSpPr txBox="1"/>
          <p:nvPr>
            <p:ph idx="2" type="body"/>
          </p:nvPr>
        </p:nvSpPr>
        <p:spPr>
          <a:xfrm>
            <a:off x="4814500" y="2925175"/>
            <a:ext cx="2030400" cy="7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0480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○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■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○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■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0480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0480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○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■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imágenes + 2 pastillas 1">
  <p:cSld name="CUSTOM_6_1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/>
          <p:nvPr/>
        </p:nvSpPr>
        <p:spPr>
          <a:xfrm>
            <a:off x="-28100" y="0"/>
            <a:ext cx="9172200" cy="5143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8"/>
          <p:cNvSpPr txBox="1"/>
          <p:nvPr>
            <p:ph type="ctrTitle"/>
          </p:nvPr>
        </p:nvSpPr>
        <p:spPr>
          <a:xfrm>
            <a:off x="488775" y="478200"/>
            <a:ext cx="8166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 Black"/>
              <a:buChar char="●"/>
              <a:defRPr sz="24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Char char="○"/>
              <a:defRPr sz="52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Char char="■"/>
              <a:defRPr sz="52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Char char="●"/>
              <a:defRPr sz="52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Char char="○"/>
              <a:defRPr sz="52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Char char="■"/>
              <a:defRPr sz="52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Char char="●"/>
              <a:defRPr sz="52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Char char="○"/>
              <a:defRPr sz="52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Char char="■"/>
              <a:defRPr sz="5200"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133" name="Google Shape;133;p18"/>
          <p:cNvPicPr preferRelativeResize="0"/>
          <p:nvPr/>
        </p:nvPicPr>
        <p:blipFill rotWithShape="1">
          <a:blip r:embed="rId2">
            <a:alphaModFix/>
          </a:blip>
          <a:srcRect b="6638" l="0" r="0" t="0"/>
          <a:stretch/>
        </p:blipFill>
        <p:spPr>
          <a:xfrm>
            <a:off x="647650" y="1171500"/>
            <a:ext cx="3787800" cy="2650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34" name="Google Shape;134;p18"/>
          <p:cNvPicPr preferRelativeResize="0"/>
          <p:nvPr/>
        </p:nvPicPr>
        <p:blipFill rotWithShape="1">
          <a:blip r:embed="rId3">
            <a:alphaModFix/>
          </a:blip>
          <a:srcRect b="47912" l="0" r="0" t="-293"/>
          <a:stretch/>
        </p:blipFill>
        <p:spPr>
          <a:xfrm>
            <a:off x="4691400" y="1171500"/>
            <a:ext cx="3787800" cy="2648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35" name="Google Shape;135;p18"/>
          <p:cNvSpPr/>
          <p:nvPr/>
        </p:nvSpPr>
        <p:spPr>
          <a:xfrm>
            <a:off x="647650" y="2178900"/>
            <a:ext cx="2245800" cy="1640700"/>
          </a:xfrm>
          <a:prstGeom prst="roundRect">
            <a:avLst>
              <a:gd fmla="val 23767" name="adj"/>
            </a:avLst>
          </a:prstGeom>
          <a:solidFill>
            <a:srgbClr val="000000">
              <a:alpha val="60000"/>
            </a:srgbClr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8"/>
          <p:cNvSpPr/>
          <p:nvPr/>
        </p:nvSpPr>
        <p:spPr>
          <a:xfrm>
            <a:off x="4691400" y="2797175"/>
            <a:ext cx="2245800" cy="1008000"/>
          </a:xfrm>
          <a:prstGeom prst="roundRect">
            <a:avLst>
              <a:gd fmla="val 36029" name="adj"/>
            </a:avLst>
          </a:prstGeom>
          <a:solidFill>
            <a:srgbClr val="000000">
              <a:alpha val="60000"/>
            </a:srgbClr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8"/>
          <p:cNvSpPr txBox="1"/>
          <p:nvPr>
            <p:ph idx="1" type="body"/>
          </p:nvPr>
        </p:nvSpPr>
        <p:spPr>
          <a:xfrm>
            <a:off x="759350" y="2305400"/>
            <a:ext cx="2030400" cy="14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0480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○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■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○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■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0480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0480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○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■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38" name="Google Shape;138;p18"/>
          <p:cNvSpPr txBox="1"/>
          <p:nvPr>
            <p:ph idx="2" type="body"/>
          </p:nvPr>
        </p:nvSpPr>
        <p:spPr>
          <a:xfrm>
            <a:off x="4814500" y="2925175"/>
            <a:ext cx="2030400" cy="7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0480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○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■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○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■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0480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0480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○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■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+ pastilla">
  <p:cSld name="CUSTOM_7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9"/>
          <p:cNvSpPr txBox="1"/>
          <p:nvPr>
            <p:ph type="ctrTitle"/>
          </p:nvPr>
        </p:nvSpPr>
        <p:spPr>
          <a:xfrm>
            <a:off x="488775" y="478200"/>
            <a:ext cx="8166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 Black"/>
              <a:buChar char="●"/>
              <a:defRPr sz="2400">
                <a:solidFill>
                  <a:schemeClr val="lt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  <p:pic>
        <p:nvPicPr>
          <p:cNvPr id="142" name="Google Shape;14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42499" y="1092599"/>
            <a:ext cx="3787800" cy="2841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43" name="Google Shape;143;p19"/>
          <p:cNvSpPr/>
          <p:nvPr/>
        </p:nvSpPr>
        <p:spPr>
          <a:xfrm>
            <a:off x="1467300" y="2178900"/>
            <a:ext cx="2245800" cy="1640700"/>
          </a:xfrm>
          <a:prstGeom prst="roundRect">
            <a:avLst>
              <a:gd fmla="val 23767" name="adj"/>
            </a:avLst>
          </a:prstGeom>
          <a:solidFill>
            <a:srgbClr val="000000">
              <a:alpha val="60000"/>
            </a:srgbClr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9"/>
          <p:cNvSpPr txBox="1"/>
          <p:nvPr>
            <p:ph idx="1" type="body"/>
          </p:nvPr>
        </p:nvSpPr>
        <p:spPr>
          <a:xfrm>
            <a:off x="1579000" y="2305400"/>
            <a:ext cx="2030400" cy="14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0480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○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■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○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■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0480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0480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○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■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+ pastilla 1">
  <p:cSld name="CUSTOM_7_2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/>
          <p:nvPr/>
        </p:nvSpPr>
        <p:spPr>
          <a:xfrm>
            <a:off x="-28100" y="0"/>
            <a:ext cx="9172200" cy="5143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0"/>
          <p:cNvSpPr txBox="1"/>
          <p:nvPr>
            <p:ph type="ctrTitle"/>
          </p:nvPr>
        </p:nvSpPr>
        <p:spPr>
          <a:xfrm>
            <a:off x="488775" y="478200"/>
            <a:ext cx="8166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 Black"/>
              <a:buChar char="●"/>
              <a:defRPr sz="24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Char char="○"/>
              <a:defRPr sz="52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Char char="■"/>
              <a:defRPr sz="52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Char char="●"/>
              <a:defRPr sz="52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Char char="○"/>
              <a:defRPr sz="52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Char char="■"/>
              <a:defRPr sz="52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Char char="●"/>
              <a:defRPr sz="52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Char char="○"/>
              <a:defRPr sz="52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Char char="■"/>
              <a:defRPr sz="5200"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148" name="Google Shape;14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42499" y="1092599"/>
            <a:ext cx="3787800" cy="2841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49" name="Google Shape;149;p20"/>
          <p:cNvSpPr/>
          <p:nvPr/>
        </p:nvSpPr>
        <p:spPr>
          <a:xfrm>
            <a:off x="1467300" y="2178900"/>
            <a:ext cx="2245800" cy="1640700"/>
          </a:xfrm>
          <a:prstGeom prst="roundRect">
            <a:avLst>
              <a:gd fmla="val 23767" name="adj"/>
            </a:avLst>
          </a:prstGeom>
          <a:solidFill>
            <a:srgbClr val="000000">
              <a:alpha val="60000"/>
            </a:srgbClr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0"/>
          <p:cNvSpPr txBox="1"/>
          <p:nvPr>
            <p:ph idx="1" type="body"/>
          </p:nvPr>
        </p:nvSpPr>
        <p:spPr>
          <a:xfrm>
            <a:off x="1579000" y="2305400"/>
            <a:ext cx="2030400" cy="14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0480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○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■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○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■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0480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0480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○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■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ulo sólo">
  <p:cSld name="CUSTOM_3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75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/>
          <p:nvPr>
            <p:ph type="ctrTitle"/>
          </p:nvPr>
        </p:nvSpPr>
        <p:spPr>
          <a:xfrm>
            <a:off x="488775" y="2374950"/>
            <a:ext cx="8166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 Black"/>
              <a:buChar char="●"/>
              <a:defRPr sz="2400">
                <a:solidFill>
                  <a:schemeClr val="lt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Imágenes + 1 Pastilla">
  <p:cSld name="CUSTOM_7_1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1"/>
          <p:cNvSpPr txBox="1"/>
          <p:nvPr>
            <p:ph type="ctrTitle"/>
          </p:nvPr>
        </p:nvSpPr>
        <p:spPr>
          <a:xfrm>
            <a:off x="488775" y="478200"/>
            <a:ext cx="8166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 Black"/>
              <a:buChar char="●"/>
              <a:defRPr sz="2400">
                <a:solidFill>
                  <a:schemeClr val="lt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  <p:sp>
        <p:nvSpPr>
          <p:cNvPr id="154" name="Google Shape;154;p21"/>
          <p:cNvSpPr/>
          <p:nvPr/>
        </p:nvSpPr>
        <p:spPr>
          <a:xfrm>
            <a:off x="488775" y="1087300"/>
            <a:ext cx="2245800" cy="2850300"/>
          </a:xfrm>
          <a:prstGeom prst="roundRect">
            <a:avLst>
              <a:gd fmla="val 23767" name="adj"/>
            </a:avLst>
          </a:prstGeom>
          <a:solidFill>
            <a:srgbClr val="000000">
              <a:alpha val="60000"/>
            </a:srgbClr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1"/>
          <p:cNvSpPr txBox="1"/>
          <p:nvPr>
            <p:ph idx="1" type="body"/>
          </p:nvPr>
        </p:nvSpPr>
        <p:spPr>
          <a:xfrm>
            <a:off x="600475" y="1307062"/>
            <a:ext cx="2030400" cy="24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0480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○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■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○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■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0480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0480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○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■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pic>
        <p:nvPicPr>
          <p:cNvPr id="156" name="Google Shape;15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2175" y="1087300"/>
            <a:ext cx="2375400" cy="2850300"/>
          </a:xfrm>
          <a:prstGeom prst="roundRect">
            <a:avLst>
              <a:gd fmla="val 16667" name="adj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57" name="Google Shape;157;p21"/>
          <p:cNvPicPr preferRelativeResize="0"/>
          <p:nvPr/>
        </p:nvPicPr>
        <p:blipFill rotWithShape="1">
          <a:blip r:embed="rId5">
            <a:alphaModFix/>
          </a:blip>
          <a:srcRect b="4894" l="0" r="0" t="11149"/>
          <a:stretch/>
        </p:blipFill>
        <p:spPr>
          <a:xfrm>
            <a:off x="6228750" y="1087300"/>
            <a:ext cx="2413500" cy="28503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Imágenes + 1 Pastilla 1">
  <p:cSld name="CUSTOM_7_1_1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2"/>
          <p:cNvSpPr/>
          <p:nvPr/>
        </p:nvSpPr>
        <p:spPr>
          <a:xfrm>
            <a:off x="-28100" y="0"/>
            <a:ext cx="9172200" cy="5143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2"/>
          <p:cNvSpPr txBox="1"/>
          <p:nvPr>
            <p:ph type="ctrTitle"/>
          </p:nvPr>
        </p:nvSpPr>
        <p:spPr>
          <a:xfrm>
            <a:off x="488775" y="478200"/>
            <a:ext cx="8166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 Black"/>
              <a:buChar char="●"/>
              <a:defRPr sz="24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Char char="○"/>
              <a:defRPr sz="52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Char char="■"/>
              <a:defRPr sz="52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Char char="●"/>
              <a:defRPr sz="52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Char char="○"/>
              <a:defRPr sz="52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Char char="■"/>
              <a:defRPr sz="52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Char char="●"/>
              <a:defRPr sz="52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Char char="○"/>
              <a:defRPr sz="52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Char char="■"/>
              <a:defRPr sz="5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1" name="Google Shape;161;p22"/>
          <p:cNvSpPr/>
          <p:nvPr/>
        </p:nvSpPr>
        <p:spPr>
          <a:xfrm>
            <a:off x="488775" y="1087300"/>
            <a:ext cx="2245800" cy="2850300"/>
          </a:xfrm>
          <a:prstGeom prst="roundRect">
            <a:avLst>
              <a:gd fmla="val 23767" name="adj"/>
            </a:avLst>
          </a:prstGeom>
          <a:solidFill>
            <a:srgbClr val="000000">
              <a:alpha val="60000"/>
            </a:srgbClr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2"/>
          <p:cNvSpPr txBox="1"/>
          <p:nvPr>
            <p:ph idx="1" type="body"/>
          </p:nvPr>
        </p:nvSpPr>
        <p:spPr>
          <a:xfrm>
            <a:off x="600475" y="1307062"/>
            <a:ext cx="2030400" cy="24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0480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○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■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○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■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0480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0480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○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■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pic>
        <p:nvPicPr>
          <p:cNvPr id="163" name="Google Shape;163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32175" y="1087300"/>
            <a:ext cx="2375400" cy="2850300"/>
          </a:xfrm>
          <a:prstGeom prst="roundRect">
            <a:avLst>
              <a:gd fmla="val 16667" name="adj"/>
            </a:avLst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64" name="Google Shape;164;p22"/>
          <p:cNvPicPr preferRelativeResize="0"/>
          <p:nvPr/>
        </p:nvPicPr>
        <p:blipFill rotWithShape="1">
          <a:blip r:embed="rId4">
            <a:alphaModFix/>
          </a:blip>
          <a:srcRect b="4894" l="0" r="0" t="11149"/>
          <a:stretch/>
        </p:blipFill>
        <p:spPr>
          <a:xfrm>
            <a:off x="6228750" y="1087300"/>
            <a:ext cx="2413500" cy="28503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3"/>
          <p:cNvSpPr txBox="1"/>
          <p:nvPr>
            <p:ph idx="1" type="body"/>
          </p:nvPr>
        </p:nvSpPr>
        <p:spPr>
          <a:xfrm>
            <a:off x="4832400" y="1152475"/>
            <a:ext cx="3822900" cy="29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68" name="Google Shape;168;p23"/>
          <p:cNvSpPr txBox="1"/>
          <p:nvPr>
            <p:ph idx="2" type="body"/>
          </p:nvPr>
        </p:nvSpPr>
        <p:spPr>
          <a:xfrm>
            <a:off x="488775" y="1092600"/>
            <a:ext cx="3822900" cy="29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69" name="Google Shape;169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70" name="Google Shape;170;p23"/>
          <p:cNvSpPr txBox="1"/>
          <p:nvPr>
            <p:ph type="ctrTitle"/>
          </p:nvPr>
        </p:nvSpPr>
        <p:spPr>
          <a:xfrm>
            <a:off x="488775" y="478200"/>
            <a:ext cx="8166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 Black"/>
              <a:buChar char="●"/>
              <a:defRPr sz="2400">
                <a:solidFill>
                  <a:schemeClr val="lt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dos columnas 1">
  <p:cSld name="TITLE_AND_TWO_COLUMNS_1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/>
          <p:nvPr/>
        </p:nvSpPr>
        <p:spPr>
          <a:xfrm>
            <a:off x="-28100" y="0"/>
            <a:ext cx="9172200" cy="5143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4"/>
          <p:cNvSpPr txBox="1"/>
          <p:nvPr>
            <p:ph idx="1" type="body"/>
          </p:nvPr>
        </p:nvSpPr>
        <p:spPr>
          <a:xfrm>
            <a:off x="4832400" y="1152475"/>
            <a:ext cx="3822900" cy="29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74" name="Google Shape;174;p24"/>
          <p:cNvSpPr txBox="1"/>
          <p:nvPr>
            <p:ph idx="2" type="body"/>
          </p:nvPr>
        </p:nvSpPr>
        <p:spPr>
          <a:xfrm>
            <a:off x="488775" y="1092600"/>
            <a:ext cx="3822900" cy="29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75" name="Google Shape;175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76" name="Google Shape;176;p24"/>
          <p:cNvSpPr txBox="1"/>
          <p:nvPr>
            <p:ph type="ctrTitle"/>
          </p:nvPr>
        </p:nvSpPr>
        <p:spPr>
          <a:xfrm>
            <a:off x="488775" y="478200"/>
            <a:ext cx="8166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 Black"/>
              <a:buChar char="●"/>
              <a:defRPr sz="24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Char char="○"/>
              <a:defRPr sz="52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Char char="■"/>
              <a:defRPr sz="52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Char char="●"/>
              <a:defRPr sz="52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Char char="○"/>
              <a:defRPr sz="52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Char char="■"/>
              <a:defRPr sz="52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Char char="●"/>
              <a:defRPr sz="52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Char char="○"/>
              <a:defRPr sz="52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Char char="■"/>
              <a:defRPr sz="52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79" name="Google Shape;179;p2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0" name="Google Shape;180;p25" title="Portada presentacion-04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ulo sólo 1">
  <p:cSld name="CUSTOM_3_1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>
            <a:off x="-28100" y="0"/>
            <a:ext cx="9172200" cy="5143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4"/>
          <p:cNvSpPr txBox="1"/>
          <p:nvPr>
            <p:ph type="ctrTitle"/>
          </p:nvPr>
        </p:nvSpPr>
        <p:spPr>
          <a:xfrm>
            <a:off x="488775" y="2374950"/>
            <a:ext cx="8166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 Black"/>
              <a:buChar char="●"/>
              <a:defRPr sz="24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+ imagen completa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75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5"/>
          <p:cNvSpPr txBox="1"/>
          <p:nvPr>
            <p:ph type="ctrTitle"/>
          </p:nvPr>
        </p:nvSpPr>
        <p:spPr>
          <a:xfrm>
            <a:off x="488775" y="478200"/>
            <a:ext cx="8166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 Black"/>
              <a:buChar char="●"/>
              <a:defRPr sz="2400">
                <a:solidFill>
                  <a:schemeClr val="lt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  <p:sp>
        <p:nvSpPr>
          <p:cNvPr id="23" name="Google Shape;23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24" name="Google Shape;24;p5"/>
          <p:cNvPicPr preferRelativeResize="0"/>
          <p:nvPr/>
        </p:nvPicPr>
        <p:blipFill rotWithShape="1">
          <a:blip r:embed="rId3">
            <a:alphaModFix/>
          </a:blip>
          <a:srcRect b="38187" l="0" r="665" t="9649"/>
          <a:stretch/>
        </p:blipFill>
        <p:spPr>
          <a:xfrm>
            <a:off x="488350" y="1092600"/>
            <a:ext cx="8182800" cy="2845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+ imagen completa 1">
  <p:cSld name="TITLE_1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/>
          <p:nvPr/>
        </p:nvSpPr>
        <p:spPr>
          <a:xfrm>
            <a:off x="-28100" y="0"/>
            <a:ext cx="9172200" cy="5143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6"/>
          <p:cNvSpPr txBox="1"/>
          <p:nvPr>
            <p:ph type="ctrTitle"/>
          </p:nvPr>
        </p:nvSpPr>
        <p:spPr>
          <a:xfrm>
            <a:off x="488775" y="478200"/>
            <a:ext cx="8166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 Black"/>
              <a:buChar char="●"/>
              <a:defRPr sz="24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29" name="Google Shape;29;p6"/>
          <p:cNvPicPr preferRelativeResize="0"/>
          <p:nvPr/>
        </p:nvPicPr>
        <p:blipFill rotWithShape="1">
          <a:blip r:embed="rId2">
            <a:alphaModFix/>
          </a:blip>
          <a:srcRect b="38187" l="0" r="665" t="9649"/>
          <a:stretch/>
        </p:blipFill>
        <p:spPr>
          <a:xfrm>
            <a:off x="488350" y="1092600"/>
            <a:ext cx="8182800" cy="2845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+ Imagen dcha">
  <p:cSld name="CUSTOM_1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75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7"/>
          <p:cNvSpPr txBox="1"/>
          <p:nvPr>
            <p:ph idx="1" type="body"/>
          </p:nvPr>
        </p:nvSpPr>
        <p:spPr>
          <a:xfrm>
            <a:off x="488775" y="1092600"/>
            <a:ext cx="5746800" cy="29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3" name="Google Shape;33;p7"/>
          <p:cNvSpPr txBox="1"/>
          <p:nvPr>
            <p:ph type="ctrTitle"/>
          </p:nvPr>
        </p:nvSpPr>
        <p:spPr>
          <a:xfrm>
            <a:off x="488775" y="478200"/>
            <a:ext cx="8166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 Black"/>
              <a:buChar char="●"/>
              <a:defRPr sz="2400">
                <a:solidFill>
                  <a:schemeClr val="lt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  <p:pic>
        <p:nvPicPr>
          <p:cNvPr id="34" name="Google Shape;34;p7"/>
          <p:cNvPicPr preferRelativeResize="0"/>
          <p:nvPr/>
        </p:nvPicPr>
        <p:blipFill rotWithShape="1">
          <a:blip r:embed="rId3">
            <a:alphaModFix/>
          </a:blip>
          <a:srcRect b="3827" l="28617" r="28617" t="0"/>
          <a:stretch/>
        </p:blipFill>
        <p:spPr>
          <a:xfrm>
            <a:off x="6414350" y="1092600"/>
            <a:ext cx="2249100" cy="2845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+ Imagen dcha 1">
  <p:cSld name="CUSTOM_1_2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/>
          <p:nvPr/>
        </p:nvSpPr>
        <p:spPr>
          <a:xfrm>
            <a:off x="-28100" y="0"/>
            <a:ext cx="9172200" cy="5143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8"/>
          <p:cNvSpPr txBox="1"/>
          <p:nvPr>
            <p:ph idx="1" type="body"/>
          </p:nvPr>
        </p:nvSpPr>
        <p:spPr>
          <a:xfrm>
            <a:off x="488775" y="1092600"/>
            <a:ext cx="5746800" cy="29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type="ctrTitle"/>
          </p:nvPr>
        </p:nvSpPr>
        <p:spPr>
          <a:xfrm>
            <a:off x="488775" y="478200"/>
            <a:ext cx="8166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 Black"/>
              <a:buChar char="●"/>
              <a:defRPr sz="24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  <p:pic>
        <p:nvPicPr>
          <p:cNvPr id="39" name="Google Shape;39;p8"/>
          <p:cNvPicPr preferRelativeResize="0"/>
          <p:nvPr/>
        </p:nvPicPr>
        <p:blipFill rotWithShape="1">
          <a:blip r:embed="rId2">
            <a:alphaModFix/>
          </a:blip>
          <a:srcRect b="3827" l="28617" r="28617" t="0"/>
          <a:stretch/>
        </p:blipFill>
        <p:spPr>
          <a:xfrm>
            <a:off x="6414350" y="1092600"/>
            <a:ext cx="2249100" cy="2845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ulo + Texto">
  <p:cSld name="CUSTOM_1_1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75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9"/>
          <p:cNvSpPr txBox="1"/>
          <p:nvPr>
            <p:ph idx="1" type="body"/>
          </p:nvPr>
        </p:nvSpPr>
        <p:spPr>
          <a:xfrm>
            <a:off x="488775" y="1092600"/>
            <a:ext cx="8166300" cy="29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type="ctrTitle"/>
          </p:nvPr>
        </p:nvSpPr>
        <p:spPr>
          <a:xfrm>
            <a:off x="488775" y="478200"/>
            <a:ext cx="8166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 Black"/>
              <a:buChar char="●"/>
              <a:defRPr sz="2400">
                <a:solidFill>
                  <a:schemeClr val="lt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ulo + Texto 1">
  <p:cSld name="CUSTOM_1_1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/>
          <p:nvPr/>
        </p:nvSpPr>
        <p:spPr>
          <a:xfrm>
            <a:off x="-28100" y="0"/>
            <a:ext cx="9172200" cy="5143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488775" y="1092600"/>
            <a:ext cx="8166300" cy="29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7" name="Google Shape;47;p10"/>
          <p:cNvSpPr txBox="1"/>
          <p:nvPr>
            <p:ph type="ctrTitle"/>
          </p:nvPr>
        </p:nvSpPr>
        <p:spPr>
          <a:xfrm>
            <a:off x="488775" y="478200"/>
            <a:ext cx="8166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 Black"/>
              <a:buChar char="●"/>
              <a:defRPr sz="24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theme" Target="../theme/theme1.xml"/><Relationship Id="rId25" Type="http://schemas.openxmlformats.org/officeDocument/2006/relationships/slideLayout" Target="../slideLayouts/slideLayout24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7" name="Google Shape;7;p1" title="Portada presentacion-01.png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8" cy="514350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6"/>
          <p:cNvSpPr txBox="1"/>
          <p:nvPr>
            <p:ph idx="1" type="body"/>
          </p:nvPr>
        </p:nvSpPr>
        <p:spPr>
          <a:xfrm>
            <a:off x="4499075" y="478200"/>
            <a:ext cx="2001600" cy="125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6"/>
          <p:cNvSpPr txBox="1"/>
          <p:nvPr>
            <p:ph idx="2" type="body"/>
          </p:nvPr>
        </p:nvSpPr>
        <p:spPr>
          <a:xfrm>
            <a:off x="6663175" y="478200"/>
            <a:ext cx="2001600" cy="125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6"/>
          <p:cNvSpPr txBox="1"/>
          <p:nvPr>
            <p:ph type="ctrTitle"/>
          </p:nvPr>
        </p:nvSpPr>
        <p:spPr>
          <a:xfrm>
            <a:off x="1430575" y="2834100"/>
            <a:ext cx="6216600" cy="116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6"/>
          <p:cNvSpPr txBox="1"/>
          <p:nvPr>
            <p:ph idx="3" type="ctrTitle"/>
          </p:nvPr>
        </p:nvSpPr>
        <p:spPr>
          <a:xfrm>
            <a:off x="1430575" y="2536800"/>
            <a:ext cx="6216600" cy="4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6"/>
          <p:cNvSpPr txBox="1"/>
          <p:nvPr>
            <p:ph idx="4" type="ctrTitle"/>
          </p:nvPr>
        </p:nvSpPr>
        <p:spPr>
          <a:xfrm>
            <a:off x="1430575" y="2290500"/>
            <a:ext cx="6216600" cy="2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eria de La Ciencia y Los Volcan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