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5"/>
  </p:notesMasterIdLst>
  <p:sldIdLst>
    <p:sldId id="277" r:id="rId2"/>
    <p:sldId id="289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</p:sldIdLst>
  <p:sldSz cx="9144000" cy="5143500" type="screen16x9"/>
  <p:notesSz cx="6858000" cy="9144000"/>
  <p:embeddedFontLst>
    <p:embeddedFont>
      <p:font typeface="Montserrat" pitchFamily="2" charset="0"/>
      <p:regular r:id="rId16"/>
      <p:bold r:id="rId17"/>
      <p:italic r:id="rId18"/>
      <p:boldItalic r:id="rId19"/>
    </p:embeddedFont>
    <p:embeddedFont>
      <p:font typeface="Raleway" pitchFamily="2" charset="0"/>
      <p:regular r:id="rId20"/>
      <p:bold r:id="rId21"/>
      <p:italic r:id="rId22"/>
      <p:boldItalic r:id="rId23"/>
    </p:embeddedFont>
    <p:embeddedFont>
      <p:font typeface="Raleway Black" pitchFamily="2" charset="0"/>
      <p:bold r:id="rId24"/>
      <p:boldItalic r:id="rId25"/>
    </p:embeddedFont>
    <p:embeddedFont>
      <p:font typeface="Raleway Medium" pitchFamily="2" charset="0"/>
      <p:regular r:id="rId26"/>
      <p:bold r:id="rId27"/>
      <p:italic r:id="rId28"/>
      <p:boldItalic r:id="rId29"/>
    </p:embeddedFont>
    <p:embeddedFont>
      <p:font typeface="Raleway SemiBold" pitchFamily="2" charset="0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1">
          <p15:clr>
            <a:srgbClr val="747775"/>
          </p15:clr>
        </p15:guide>
        <p15:guide id="2" pos="302">
          <p15:clr>
            <a:srgbClr val="747775"/>
          </p15:clr>
        </p15:guide>
        <p15:guide id="3" orient="horz" pos="2939">
          <p15:clr>
            <a:srgbClr val="747775"/>
          </p15:clr>
        </p15:guide>
        <p15:guide id="4" pos="303">
          <p15:clr>
            <a:srgbClr val="747775"/>
          </p15:clr>
        </p15:guide>
        <p15:guide id="5" pos="5458">
          <p15:clr>
            <a:srgbClr val="747775"/>
          </p15:clr>
        </p15:guide>
        <p15:guide id="6" pos="2880">
          <p15:clr>
            <a:srgbClr val="747775"/>
          </p15:clr>
        </p15:guide>
        <p15:guide id="7" pos="308">
          <p15:clr>
            <a:srgbClr val="747775"/>
          </p15:clr>
        </p15:guide>
        <p15:guide id="8" orient="horz" pos="688">
          <p15:clr>
            <a:srgbClr val="747775"/>
          </p15:clr>
        </p15:guide>
        <p15:guide id="9" orient="horz" pos="24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8D0D4B-E6B3-4B5F-AAEE-326425507D4D}" v="49" dt="2026-05-22T13:41:32.560"/>
    <p1510:client id="{B6093802-F65C-43D9-A55D-4DB4542324A0}" v="23" dt="2026-05-22T09:22:18.5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864" y="76"/>
      </p:cViewPr>
      <p:guideLst>
        <p:guide orient="horz" pos="301"/>
        <p:guide pos="302"/>
        <p:guide orient="horz" pos="2939"/>
        <p:guide pos="303"/>
        <p:guide pos="5458"/>
        <p:guide pos="2880"/>
        <p:guide pos="308"/>
        <p:guide orient="horz" pos="688"/>
        <p:guide orient="horz" pos="24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uel Calderón Delgado" userId="55d39f51-53f2-448f-8360-e30937d385aa" providerId="ADAL" clId="{F45FA1A6-8EF1-4EF6-97B5-677AA3A62D40}"/>
    <pc:docChg chg="undo redo custSel addSld delSld modSld sldOrd modMainMaster">
      <pc:chgData name="Manuel Calderón Delgado" userId="55d39f51-53f2-448f-8360-e30937d385aa" providerId="ADAL" clId="{F45FA1A6-8EF1-4EF6-97B5-677AA3A62D40}" dt="2026-05-22T13:45:06.882" v="1164" actId="700"/>
      <pc:docMkLst>
        <pc:docMk/>
      </pc:docMkLst>
      <pc:sldChg chg="addSp delSp modSp add del mod modClrScheme chgLayout">
        <pc:chgData name="Manuel Calderón Delgado" userId="55d39f51-53f2-448f-8360-e30937d385aa" providerId="ADAL" clId="{F45FA1A6-8EF1-4EF6-97B5-677AA3A62D40}" dt="2026-05-22T09:26:48.373" v="316" actId="47"/>
        <pc:sldMkLst>
          <pc:docMk/>
          <pc:sldMk cId="0" sldId="256"/>
        </pc:sldMkLst>
        <pc:spChg chg="add del mod ord">
          <ac:chgData name="Manuel Calderón Delgado" userId="55d39f51-53f2-448f-8360-e30937d385aa" providerId="ADAL" clId="{F45FA1A6-8EF1-4EF6-97B5-677AA3A62D40}" dt="2026-05-22T08:51:49.732" v="19" actId="700"/>
          <ac:spMkLst>
            <pc:docMk/>
            <pc:sldMk cId="0" sldId="256"/>
            <ac:spMk id="2" creationId="{733E9464-471C-E514-B245-B3468B0F3A36}"/>
          </ac:spMkLst>
        </pc:spChg>
        <pc:spChg chg="add del mod ord">
          <ac:chgData name="Manuel Calderón Delgado" userId="55d39f51-53f2-448f-8360-e30937d385aa" providerId="ADAL" clId="{F45FA1A6-8EF1-4EF6-97B5-677AA3A62D40}" dt="2026-05-22T08:51:49.732" v="19" actId="700"/>
          <ac:spMkLst>
            <pc:docMk/>
            <pc:sldMk cId="0" sldId="256"/>
            <ac:spMk id="3" creationId="{F0C7CD06-2478-4564-B7F3-0FAB5AD7B119}"/>
          </ac:spMkLst>
        </pc:spChg>
        <pc:spChg chg="add del mod ord">
          <ac:chgData name="Manuel Calderón Delgado" userId="55d39f51-53f2-448f-8360-e30937d385aa" providerId="ADAL" clId="{F45FA1A6-8EF1-4EF6-97B5-677AA3A62D40}" dt="2026-05-22T08:51:49.732" v="19" actId="700"/>
          <ac:spMkLst>
            <pc:docMk/>
            <pc:sldMk cId="0" sldId="256"/>
            <ac:spMk id="4" creationId="{37FD5777-685C-C53A-502F-68B7FB34966F}"/>
          </ac:spMkLst>
        </pc:spChg>
        <pc:spChg chg="add del mod ord">
          <ac:chgData name="Manuel Calderón Delgado" userId="55d39f51-53f2-448f-8360-e30937d385aa" providerId="ADAL" clId="{F45FA1A6-8EF1-4EF6-97B5-677AA3A62D40}" dt="2026-05-22T08:51:49.732" v="19" actId="700"/>
          <ac:spMkLst>
            <pc:docMk/>
            <pc:sldMk cId="0" sldId="256"/>
            <ac:spMk id="5" creationId="{30511DCB-6E61-0F1B-1CC6-62A233AF583F}"/>
          </ac:spMkLst>
        </pc:spChg>
        <pc:spChg chg="add del">
          <ac:chgData name="Manuel Calderón Delgado" userId="55d39f51-53f2-448f-8360-e30937d385aa" providerId="ADAL" clId="{F45FA1A6-8EF1-4EF6-97B5-677AA3A62D40}" dt="2026-05-22T08:51:49.732" v="19" actId="700"/>
          <ac:spMkLst>
            <pc:docMk/>
            <pc:sldMk cId="0" sldId="256"/>
            <ac:spMk id="185" creationId="{00000000-0000-0000-0000-000000000000}"/>
          </ac:spMkLst>
        </pc:spChg>
        <pc:spChg chg="add del">
          <ac:chgData name="Manuel Calderón Delgado" userId="55d39f51-53f2-448f-8360-e30937d385aa" providerId="ADAL" clId="{F45FA1A6-8EF1-4EF6-97B5-677AA3A62D40}" dt="2026-05-22T08:51:49.732" v="19" actId="700"/>
          <ac:spMkLst>
            <pc:docMk/>
            <pc:sldMk cId="0" sldId="256"/>
            <ac:spMk id="186" creationId="{00000000-0000-0000-0000-000000000000}"/>
          </ac:spMkLst>
        </pc:spChg>
        <pc:spChg chg="add del mod ord">
          <ac:chgData name="Manuel Calderón Delgado" userId="55d39f51-53f2-448f-8360-e30937d385aa" providerId="ADAL" clId="{F45FA1A6-8EF1-4EF6-97B5-677AA3A62D40}" dt="2026-05-22T08:51:49.732" v="19" actId="700"/>
          <ac:spMkLst>
            <pc:docMk/>
            <pc:sldMk cId="0" sldId="256"/>
            <ac:spMk id="187" creationId="{00000000-0000-0000-0000-000000000000}"/>
          </ac:spMkLst>
        </pc:spChg>
        <pc:spChg chg="add del mod ord">
          <ac:chgData name="Manuel Calderón Delgado" userId="55d39f51-53f2-448f-8360-e30937d385aa" providerId="ADAL" clId="{F45FA1A6-8EF1-4EF6-97B5-677AA3A62D40}" dt="2026-05-22T08:51:49.732" v="19" actId="700"/>
          <ac:spMkLst>
            <pc:docMk/>
            <pc:sldMk cId="0" sldId="256"/>
            <ac:spMk id="188" creationId="{00000000-0000-0000-0000-000000000000}"/>
          </ac:spMkLst>
        </pc:spChg>
        <pc:spChg chg="add del mod ord">
          <ac:chgData name="Manuel Calderón Delgado" userId="55d39f51-53f2-448f-8360-e30937d385aa" providerId="ADAL" clId="{F45FA1A6-8EF1-4EF6-97B5-677AA3A62D40}" dt="2026-05-22T08:51:49.732" v="19" actId="700"/>
          <ac:spMkLst>
            <pc:docMk/>
            <pc:sldMk cId="0" sldId="256"/>
            <ac:spMk id="189" creationId="{00000000-0000-0000-0000-000000000000}"/>
          </ac:spMkLst>
        </pc:spChg>
      </pc:sldChg>
      <pc:sldChg chg="new del">
        <pc:chgData name="Manuel Calderón Delgado" userId="55d39f51-53f2-448f-8360-e30937d385aa" providerId="ADAL" clId="{F45FA1A6-8EF1-4EF6-97B5-677AA3A62D40}" dt="2026-05-22T08:50:53.788" v="2" actId="47"/>
        <pc:sldMkLst>
          <pc:docMk/>
          <pc:sldMk cId="1522803665" sldId="257"/>
        </pc:sldMkLst>
      </pc:sldChg>
      <pc:sldChg chg="new del">
        <pc:chgData name="Manuel Calderón Delgado" userId="55d39f51-53f2-448f-8360-e30937d385aa" providerId="ADAL" clId="{F45FA1A6-8EF1-4EF6-97B5-677AA3A62D40}" dt="2026-05-22T09:26:48.846" v="317" actId="47"/>
        <pc:sldMkLst>
          <pc:docMk/>
          <pc:sldMk cId="2919720479" sldId="257"/>
        </pc:sldMkLst>
      </pc:sldChg>
      <pc:sldChg chg="new del">
        <pc:chgData name="Manuel Calderón Delgado" userId="55d39f51-53f2-448f-8360-e30937d385aa" providerId="ADAL" clId="{F45FA1A6-8EF1-4EF6-97B5-677AA3A62D40}" dt="2026-05-22T08:51:44.105" v="17" actId="47"/>
        <pc:sldMkLst>
          <pc:docMk/>
          <pc:sldMk cId="3847474310" sldId="257"/>
        </pc:sldMkLst>
      </pc:sldChg>
      <pc:sldChg chg="new del">
        <pc:chgData name="Manuel Calderón Delgado" userId="55d39f51-53f2-448f-8360-e30937d385aa" providerId="ADAL" clId="{F45FA1A6-8EF1-4EF6-97B5-677AA3A62D40}" dt="2026-05-22T09:26:49.064" v="318" actId="47"/>
        <pc:sldMkLst>
          <pc:docMk/>
          <pc:sldMk cId="2465596434" sldId="258"/>
        </pc:sldMkLst>
      </pc:sldChg>
      <pc:sldChg chg="new del">
        <pc:chgData name="Manuel Calderón Delgado" userId="55d39f51-53f2-448f-8360-e30937d385aa" providerId="ADAL" clId="{F45FA1A6-8EF1-4EF6-97B5-677AA3A62D40}" dt="2026-05-22T08:51:29.244" v="10" actId="47"/>
        <pc:sldMkLst>
          <pc:docMk/>
          <pc:sldMk cId="4213537756" sldId="258"/>
        </pc:sldMkLst>
      </pc:sldChg>
      <pc:sldChg chg="new del">
        <pc:chgData name="Manuel Calderón Delgado" userId="55d39f51-53f2-448f-8360-e30937d385aa" providerId="ADAL" clId="{F45FA1A6-8EF1-4EF6-97B5-677AA3A62D40}" dt="2026-05-22T09:26:49.283" v="319" actId="47"/>
        <pc:sldMkLst>
          <pc:docMk/>
          <pc:sldMk cId="2035692271" sldId="259"/>
        </pc:sldMkLst>
      </pc:sldChg>
      <pc:sldChg chg="new del">
        <pc:chgData name="Manuel Calderón Delgado" userId="55d39f51-53f2-448f-8360-e30937d385aa" providerId="ADAL" clId="{F45FA1A6-8EF1-4EF6-97B5-677AA3A62D40}" dt="2026-05-22T08:51:29.400" v="11" actId="47"/>
        <pc:sldMkLst>
          <pc:docMk/>
          <pc:sldMk cId="4064991285" sldId="259"/>
        </pc:sldMkLst>
      </pc:sldChg>
      <pc:sldChg chg="new del ord">
        <pc:chgData name="Manuel Calderón Delgado" userId="55d39f51-53f2-448f-8360-e30937d385aa" providerId="ADAL" clId="{F45FA1A6-8EF1-4EF6-97B5-677AA3A62D40}" dt="2026-05-22T08:51:29.595" v="12" actId="47"/>
        <pc:sldMkLst>
          <pc:docMk/>
          <pc:sldMk cId="1189320837" sldId="260"/>
        </pc:sldMkLst>
      </pc:sldChg>
      <pc:sldChg chg="new del">
        <pc:chgData name="Manuel Calderón Delgado" userId="55d39f51-53f2-448f-8360-e30937d385aa" providerId="ADAL" clId="{F45FA1A6-8EF1-4EF6-97B5-677AA3A62D40}" dt="2026-05-22T09:26:49.476" v="320" actId="47"/>
        <pc:sldMkLst>
          <pc:docMk/>
          <pc:sldMk cId="3196085766" sldId="260"/>
        </pc:sldMkLst>
      </pc:sldChg>
      <pc:sldChg chg="new del">
        <pc:chgData name="Manuel Calderón Delgado" userId="55d39f51-53f2-448f-8360-e30937d385aa" providerId="ADAL" clId="{F45FA1A6-8EF1-4EF6-97B5-677AA3A62D40}" dt="2026-05-22T08:51:29.779" v="13" actId="47"/>
        <pc:sldMkLst>
          <pc:docMk/>
          <pc:sldMk cId="2448685086" sldId="261"/>
        </pc:sldMkLst>
      </pc:sldChg>
      <pc:sldChg chg="new del">
        <pc:chgData name="Manuel Calderón Delgado" userId="55d39f51-53f2-448f-8360-e30937d385aa" providerId="ADAL" clId="{F45FA1A6-8EF1-4EF6-97B5-677AA3A62D40}" dt="2026-05-22T09:26:49.705" v="321" actId="47"/>
        <pc:sldMkLst>
          <pc:docMk/>
          <pc:sldMk cId="3466148039" sldId="261"/>
        </pc:sldMkLst>
      </pc:sldChg>
      <pc:sldChg chg="new del">
        <pc:chgData name="Manuel Calderón Delgado" userId="55d39f51-53f2-448f-8360-e30937d385aa" providerId="ADAL" clId="{F45FA1A6-8EF1-4EF6-97B5-677AA3A62D40}" dt="2026-05-22T09:26:50.109" v="322" actId="47"/>
        <pc:sldMkLst>
          <pc:docMk/>
          <pc:sldMk cId="1918169298" sldId="262"/>
        </pc:sldMkLst>
      </pc:sldChg>
      <pc:sldChg chg="new del">
        <pc:chgData name="Manuel Calderón Delgado" userId="55d39f51-53f2-448f-8360-e30937d385aa" providerId="ADAL" clId="{F45FA1A6-8EF1-4EF6-97B5-677AA3A62D40}" dt="2026-05-22T09:26:50.588" v="323" actId="47"/>
        <pc:sldMkLst>
          <pc:docMk/>
          <pc:sldMk cId="3361540913" sldId="263"/>
        </pc:sldMkLst>
      </pc:sldChg>
      <pc:sldChg chg="addSp delSp modSp new add del mod modClrScheme chgLayout">
        <pc:chgData name="Manuel Calderón Delgado" userId="55d39f51-53f2-448f-8360-e30937d385aa" providerId="ADAL" clId="{F45FA1A6-8EF1-4EF6-97B5-677AA3A62D40}" dt="2026-05-22T13:17:23.185" v="1071" actId="47"/>
        <pc:sldMkLst>
          <pc:docMk/>
          <pc:sldMk cId="951532474" sldId="264"/>
        </pc:sldMkLst>
        <pc:spChg chg="del">
          <ac:chgData name="Manuel Calderón Delgado" userId="55d39f51-53f2-448f-8360-e30937d385aa" providerId="ADAL" clId="{F45FA1A6-8EF1-4EF6-97B5-677AA3A62D40}" dt="2026-05-22T12:30:17.447" v="434" actId="700"/>
          <ac:spMkLst>
            <pc:docMk/>
            <pc:sldMk cId="951532474" sldId="264"/>
            <ac:spMk id="2" creationId="{68D2AC1A-DA42-C332-B0B2-443BE9502DC9}"/>
          </ac:spMkLst>
        </pc:spChg>
        <pc:spChg chg="del">
          <ac:chgData name="Manuel Calderón Delgado" userId="55d39f51-53f2-448f-8360-e30937d385aa" providerId="ADAL" clId="{F45FA1A6-8EF1-4EF6-97B5-677AA3A62D40}" dt="2026-05-22T12:30:17.447" v="434" actId="700"/>
          <ac:spMkLst>
            <pc:docMk/>
            <pc:sldMk cId="951532474" sldId="264"/>
            <ac:spMk id="3" creationId="{0E467B3E-C7EB-992D-0242-EC6F4943FF77}"/>
          </ac:spMkLst>
        </pc:spChg>
        <pc:spChg chg="del">
          <ac:chgData name="Manuel Calderón Delgado" userId="55d39f51-53f2-448f-8360-e30937d385aa" providerId="ADAL" clId="{F45FA1A6-8EF1-4EF6-97B5-677AA3A62D40}" dt="2026-05-22T12:30:17.447" v="434" actId="700"/>
          <ac:spMkLst>
            <pc:docMk/>
            <pc:sldMk cId="951532474" sldId="264"/>
            <ac:spMk id="4" creationId="{B6509058-49C0-BB12-37F9-930CB30783D5}"/>
          </ac:spMkLst>
        </pc:spChg>
        <pc:spChg chg="del">
          <ac:chgData name="Manuel Calderón Delgado" userId="55d39f51-53f2-448f-8360-e30937d385aa" providerId="ADAL" clId="{F45FA1A6-8EF1-4EF6-97B5-677AA3A62D40}" dt="2026-05-22T12:30:17.447" v="434" actId="700"/>
          <ac:spMkLst>
            <pc:docMk/>
            <pc:sldMk cId="951532474" sldId="264"/>
            <ac:spMk id="5" creationId="{873F28BB-8A7A-9AA3-7901-B2E11097F409}"/>
          </ac:spMkLst>
        </pc:spChg>
        <pc:spChg chg="del">
          <ac:chgData name="Manuel Calderón Delgado" userId="55d39f51-53f2-448f-8360-e30937d385aa" providerId="ADAL" clId="{F45FA1A6-8EF1-4EF6-97B5-677AA3A62D40}" dt="2026-05-22T12:30:17.447" v="434" actId="700"/>
          <ac:spMkLst>
            <pc:docMk/>
            <pc:sldMk cId="951532474" sldId="264"/>
            <ac:spMk id="6" creationId="{AE53D325-E6F8-A8EC-D907-524D1F462583}"/>
          </ac:spMkLst>
        </pc:spChg>
        <pc:spChg chg="add del mod ord">
          <ac:chgData name="Manuel Calderón Delgado" userId="55d39f51-53f2-448f-8360-e30937d385aa" providerId="ADAL" clId="{F45FA1A6-8EF1-4EF6-97B5-677AA3A62D40}" dt="2026-05-22T12:46:53.514" v="735" actId="700"/>
          <ac:spMkLst>
            <pc:docMk/>
            <pc:sldMk cId="951532474" sldId="264"/>
            <ac:spMk id="7" creationId="{F02F5B98-70A0-5921-A454-B3851CF4F8BA}"/>
          </ac:spMkLst>
        </pc:spChg>
        <pc:spChg chg="add del mod ord">
          <ac:chgData name="Manuel Calderón Delgado" userId="55d39f51-53f2-448f-8360-e30937d385aa" providerId="ADAL" clId="{F45FA1A6-8EF1-4EF6-97B5-677AA3A62D40}" dt="2026-05-22T12:46:53.514" v="735" actId="700"/>
          <ac:spMkLst>
            <pc:docMk/>
            <pc:sldMk cId="951532474" sldId="264"/>
            <ac:spMk id="8" creationId="{62D70597-72B0-6A0D-F3F0-5928C491E799}"/>
          </ac:spMkLst>
        </pc:spChg>
        <pc:spChg chg="add del mod ord">
          <ac:chgData name="Manuel Calderón Delgado" userId="55d39f51-53f2-448f-8360-e30937d385aa" providerId="ADAL" clId="{F45FA1A6-8EF1-4EF6-97B5-677AA3A62D40}" dt="2026-05-22T12:46:53.514" v="735" actId="700"/>
          <ac:spMkLst>
            <pc:docMk/>
            <pc:sldMk cId="951532474" sldId="264"/>
            <ac:spMk id="9" creationId="{E63DA944-50F8-B698-91C3-876CB9CF1C7E}"/>
          </ac:spMkLst>
        </pc:spChg>
        <pc:spChg chg="add del mod ord">
          <ac:chgData name="Manuel Calderón Delgado" userId="55d39f51-53f2-448f-8360-e30937d385aa" providerId="ADAL" clId="{F45FA1A6-8EF1-4EF6-97B5-677AA3A62D40}" dt="2026-05-22T12:46:53.514" v="735" actId="700"/>
          <ac:spMkLst>
            <pc:docMk/>
            <pc:sldMk cId="951532474" sldId="264"/>
            <ac:spMk id="10" creationId="{092FCF3D-7496-A02A-8493-5BC6E6B788F4}"/>
          </ac:spMkLst>
        </pc:spChg>
        <pc:spChg chg="add del mod ord">
          <ac:chgData name="Manuel Calderón Delgado" userId="55d39f51-53f2-448f-8360-e30937d385aa" providerId="ADAL" clId="{F45FA1A6-8EF1-4EF6-97B5-677AA3A62D40}" dt="2026-05-22T12:46:53.514" v="735" actId="700"/>
          <ac:spMkLst>
            <pc:docMk/>
            <pc:sldMk cId="951532474" sldId="264"/>
            <ac:spMk id="11" creationId="{F37CD0C3-F9CB-C532-64EC-97C598F9F521}"/>
          </ac:spMkLst>
        </pc:spChg>
        <pc:spChg chg="add mod ord">
          <ac:chgData name="Manuel Calderón Delgado" userId="55d39f51-53f2-448f-8360-e30937d385aa" providerId="ADAL" clId="{F45FA1A6-8EF1-4EF6-97B5-677AA3A62D40}" dt="2026-05-22T12:46:53.514" v="735" actId="700"/>
          <ac:spMkLst>
            <pc:docMk/>
            <pc:sldMk cId="951532474" sldId="264"/>
            <ac:spMk id="12" creationId="{A65F144E-E80A-4F16-C5F1-F7465FB231EB}"/>
          </ac:spMkLst>
        </pc:spChg>
        <pc:spChg chg="add mod ord">
          <ac:chgData name="Manuel Calderón Delgado" userId="55d39f51-53f2-448f-8360-e30937d385aa" providerId="ADAL" clId="{F45FA1A6-8EF1-4EF6-97B5-677AA3A62D40}" dt="2026-05-22T12:46:53.514" v="735" actId="700"/>
          <ac:spMkLst>
            <pc:docMk/>
            <pc:sldMk cId="951532474" sldId="264"/>
            <ac:spMk id="13" creationId="{C0C1F7AF-E35E-2E70-C276-778DDD269C04}"/>
          </ac:spMkLst>
        </pc:spChg>
        <pc:spChg chg="add mod ord">
          <ac:chgData name="Manuel Calderón Delgado" userId="55d39f51-53f2-448f-8360-e30937d385aa" providerId="ADAL" clId="{F45FA1A6-8EF1-4EF6-97B5-677AA3A62D40}" dt="2026-05-22T12:46:53.514" v="735" actId="700"/>
          <ac:spMkLst>
            <pc:docMk/>
            <pc:sldMk cId="951532474" sldId="264"/>
            <ac:spMk id="14" creationId="{60C61C1C-8D06-807D-48ED-5FD0263B4E98}"/>
          </ac:spMkLst>
        </pc:spChg>
        <pc:spChg chg="add mod ord">
          <ac:chgData name="Manuel Calderón Delgado" userId="55d39f51-53f2-448f-8360-e30937d385aa" providerId="ADAL" clId="{F45FA1A6-8EF1-4EF6-97B5-677AA3A62D40}" dt="2026-05-22T12:46:53.514" v="735" actId="700"/>
          <ac:spMkLst>
            <pc:docMk/>
            <pc:sldMk cId="951532474" sldId="264"/>
            <ac:spMk id="15" creationId="{53B3D9C7-A32B-08E5-F16E-1CE5644F5CF9}"/>
          </ac:spMkLst>
        </pc:spChg>
        <pc:spChg chg="add mod ord">
          <ac:chgData name="Manuel Calderón Delgado" userId="55d39f51-53f2-448f-8360-e30937d385aa" providerId="ADAL" clId="{F45FA1A6-8EF1-4EF6-97B5-677AA3A62D40}" dt="2026-05-22T12:46:53.514" v="735" actId="700"/>
          <ac:spMkLst>
            <pc:docMk/>
            <pc:sldMk cId="951532474" sldId="264"/>
            <ac:spMk id="16" creationId="{81174A12-E529-5AC2-8C84-792AE7D8E8A0}"/>
          </ac:spMkLst>
        </pc:spChg>
      </pc:sldChg>
      <pc:sldChg chg="delSp modSp new add del mod">
        <pc:chgData name="Manuel Calderón Delgado" userId="55d39f51-53f2-448f-8360-e30937d385aa" providerId="ADAL" clId="{F45FA1A6-8EF1-4EF6-97B5-677AA3A62D40}" dt="2026-05-22T13:43:31.937" v="1155" actId="47"/>
        <pc:sldMkLst>
          <pc:docMk/>
          <pc:sldMk cId="4109058609" sldId="265"/>
        </pc:sldMkLst>
        <pc:spChg chg="del">
          <ac:chgData name="Manuel Calderón Delgado" userId="55d39f51-53f2-448f-8360-e30937d385aa" providerId="ADAL" clId="{F45FA1A6-8EF1-4EF6-97B5-677AA3A62D40}" dt="2026-05-22T12:44:30.676" v="663" actId="478"/>
          <ac:spMkLst>
            <pc:docMk/>
            <pc:sldMk cId="4109058609" sldId="265"/>
            <ac:spMk id="2" creationId="{9C9B114A-F12B-1058-722C-32C72FED488A}"/>
          </ac:spMkLst>
        </pc:spChg>
        <pc:spChg chg="del">
          <ac:chgData name="Manuel Calderón Delgado" userId="55d39f51-53f2-448f-8360-e30937d385aa" providerId="ADAL" clId="{F45FA1A6-8EF1-4EF6-97B5-677AA3A62D40}" dt="2026-05-22T12:44:31.546" v="664" actId="478"/>
          <ac:spMkLst>
            <pc:docMk/>
            <pc:sldMk cId="4109058609" sldId="265"/>
            <ac:spMk id="3" creationId="{0ABAB705-BBE3-E3FF-9278-0F1F624B4BB0}"/>
          </ac:spMkLst>
        </pc:spChg>
        <pc:spChg chg="del">
          <ac:chgData name="Manuel Calderón Delgado" userId="55d39f51-53f2-448f-8360-e30937d385aa" providerId="ADAL" clId="{F45FA1A6-8EF1-4EF6-97B5-677AA3A62D40}" dt="2026-05-22T12:44:32.219" v="665" actId="478"/>
          <ac:spMkLst>
            <pc:docMk/>
            <pc:sldMk cId="4109058609" sldId="265"/>
            <ac:spMk id="4" creationId="{7ABB974E-BA33-D0EB-C81D-31F22FD4FCC9}"/>
          </ac:spMkLst>
        </pc:spChg>
        <pc:spChg chg="mod">
          <ac:chgData name="Manuel Calderón Delgado" userId="55d39f51-53f2-448f-8360-e30937d385aa" providerId="ADAL" clId="{F45FA1A6-8EF1-4EF6-97B5-677AA3A62D40}" dt="2026-05-22T12:46:23.092" v="733" actId="790"/>
          <ac:spMkLst>
            <pc:docMk/>
            <pc:sldMk cId="4109058609" sldId="265"/>
            <ac:spMk id="5" creationId="{2F6EA9B7-E881-725D-160C-336BD001363F}"/>
          </ac:spMkLst>
        </pc:spChg>
        <pc:spChg chg="mod">
          <ac:chgData name="Manuel Calderón Delgado" userId="55d39f51-53f2-448f-8360-e30937d385aa" providerId="ADAL" clId="{F45FA1A6-8EF1-4EF6-97B5-677AA3A62D40}" dt="2026-05-22T12:46:23.092" v="733" actId="790"/>
          <ac:spMkLst>
            <pc:docMk/>
            <pc:sldMk cId="4109058609" sldId="265"/>
            <ac:spMk id="6" creationId="{9595CF4C-27DC-3968-807A-87F8448F7ABD}"/>
          </ac:spMkLst>
        </pc:spChg>
        <pc:spChg chg="mod">
          <ac:chgData name="Manuel Calderón Delgado" userId="55d39f51-53f2-448f-8360-e30937d385aa" providerId="ADAL" clId="{F45FA1A6-8EF1-4EF6-97B5-677AA3A62D40}" dt="2026-05-22T12:46:23.092" v="733" actId="790"/>
          <ac:spMkLst>
            <pc:docMk/>
            <pc:sldMk cId="4109058609" sldId="265"/>
            <ac:spMk id="7" creationId="{FB8A6B96-A6FE-C478-0871-0CAFE5936E02}"/>
          </ac:spMkLst>
        </pc:spChg>
        <pc:spChg chg="mod">
          <ac:chgData name="Manuel Calderón Delgado" userId="55d39f51-53f2-448f-8360-e30937d385aa" providerId="ADAL" clId="{F45FA1A6-8EF1-4EF6-97B5-677AA3A62D40}" dt="2026-05-22T12:46:23.092" v="733" actId="790"/>
          <ac:spMkLst>
            <pc:docMk/>
            <pc:sldMk cId="4109058609" sldId="265"/>
            <ac:spMk id="8" creationId="{CD9684A3-5667-AABF-E304-39BF1D1018E4}"/>
          </ac:spMkLst>
        </pc:spChg>
      </pc:sldChg>
      <pc:sldChg chg="modSp new add del mod">
        <pc:chgData name="Manuel Calderón Delgado" userId="55d39f51-53f2-448f-8360-e30937d385aa" providerId="ADAL" clId="{F45FA1A6-8EF1-4EF6-97B5-677AA3A62D40}" dt="2026-05-22T13:43:31.937" v="1155" actId="47"/>
        <pc:sldMkLst>
          <pc:docMk/>
          <pc:sldMk cId="2861872135" sldId="266"/>
        </pc:sldMkLst>
        <pc:spChg chg="mod">
          <ac:chgData name="Manuel Calderón Delgado" userId="55d39f51-53f2-448f-8360-e30937d385aa" providerId="ADAL" clId="{F45FA1A6-8EF1-4EF6-97B5-677AA3A62D40}" dt="2026-05-22T12:46:23.092" v="733" actId="790"/>
          <ac:spMkLst>
            <pc:docMk/>
            <pc:sldMk cId="2861872135" sldId="266"/>
            <ac:spMk id="2" creationId="{01245F02-99A1-9954-3265-830E23B0886F}"/>
          </ac:spMkLst>
        </pc:spChg>
        <pc:spChg chg="mod">
          <ac:chgData name="Manuel Calderón Delgado" userId="55d39f51-53f2-448f-8360-e30937d385aa" providerId="ADAL" clId="{F45FA1A6-8EF1-4EF6-97B5-677AA3A62D40}" dt="2026-05-22T12:46:23.092" v="733" actId="790"/>
          <ac:spMkLst>
            <pc:docMk/>
            <pc:sldMk cId="2861872135" sldId="266"/>
            <ac:spMk id="3" creationId="{592AFD17-4341-392A-1343-35F21DF06FBB}"/>
          </ac:spMkLst>
        </pc:spChg>
        <pc:spChg chg="mod">
          <ac:chgData name="Manuel Calderón Delgado" userId="55d39f51-53f2-448f-8360-e30937d385aa" providerId="ADAL" clId="{F45FA1A6-8EF1-4EF6-97B5-677AA3A62D40}" dt="2026-05-22T12:46:23.092" v="733" actId="790"/>
          <ac:spMkLst>
            <pc:docMk/>
            <pc:sldMk cId="2861872135" sldId="266"/>
            <ac:spMk id="4" creationId="{B9F2DD8B-9915-7427-AF24-C357032EA8DD}"/>
          </ac:spMkLst>
        </pc:spChg>
        <pc:spChg chg="mod">
          <ac:chgData name="Manuel Calderón Delgado" userId="55d39f51-53f2-448f-8360-e30937d385aa" providerId="ADAL" clId="{F45FA1A6-8EF1-4EF6-97B5-677AA3A62D40}" dt="2026-05-22T12:46:23.092" v="733" actId="790"/>
          <ac:spMkLst>
            <pc:docMk/>
            <pc:sldMk cId="2861872135" sldId="266"/>
            <ac:spMk id="5" creationId="{BE66140C-B834-F739-4498-652FE9FF20F2}"/>
          </ac:spMkLst>
        </pc:spChg>
        <pc:spChg chg="mod">
          <ac:chgData name="Manuel Calderón Delgado" userId="55d39f51-53f2-448f-8360-e30937d385aa" providerId="ADAL" clId="{F45FA1A6-8EF1-4EF6-97B5-677AA3A62D40}" dt="2026-05-22T12:46:23.092" v="733" actId="790"/>
          <ac:spMkLst>
            <pc:docMk/>
            <pc:sldMk cId="2861872135" sldId="266"/>
            <ac:spMk id="6" creationId="{D733850D-E8B3-1FB9-4CE9-FE9A41A80B4C}"/>
          </ac:spMkLst>
        </pc:spChg>
        <pc:spChg chg="mod">
          <ac:chgData name="Manuel Calderón Delgado" userId="55d39f51-53f2-448f-8360-e30937d385aa" providerId="ADAL" clId="{F45FA1A6-8EF1-4EF6-97B5-677AA3A62D40}" dt="2026-05-22T12:46:23.092" v="733" actId="790"/>
          <ac:spMkLst>
            <pc:docMk/>
            <pc:sldMk cId="2861872135" sldId="266"/>
            <ac:spMk id="7" creationId="{A866AA71-B41C-0044-D140-8FD390E5F289}"/>
          </ac:spMkLst>
        </pc:spChg>
        <pc:spChg chg="mod">
          <ac:chgData name="Manuel Calderón Delgado" userId="55d39f51-53f2-448f-8360-e30937d385aa" providerId="ADAL" clId="{F45FA1A6-8EF1-4EF6-97B5-677AA3A62D40}" dt="2026-05-22T12:46:23.092" v="733" actId="790"/>
          <ac:spMkLst>
            <pc:docMk/>
            <pc:sldMk cId="2861872135" sldId="266"/>
            <ac:spMk id="8" creationId="{1BACBBAB-C2BD-E0E9-86AA-178058C71599}"/>
          </ac:spMkLst>
        </pc:spChg>
      </pc:sldChg>
      <pc:sldChg chg="modSp new add del mod ord">
        <pc:chgData name="Manuel Calderón Delgado" userId="55d39f51-53f2-448f-8360-e30937d385aa" providerId="ADAL" clId="{F45FA1A6-8EF1-4EF6-97B5-677AA3A62D40}" dt="2026-05-22T13:43:31.937" v="1155" actId="47"/>
        <pc:sldMkLst>
          <pc:docMk/>
          <pc:sldMk cId="3404109254" sldId="267"/>
        </pc:sldMkLst>
        <pc:spChg chg="mod">
          <ac:chgData name="Manuel Calderón Delgado" userId="55d39f51-53f2-448f-8360-e30937d385aa" providerId="ADAL" clId="{F45FA1A6-8EF1-4EF6-97B5-677AA3A62D40}" dt="2026-05-22T12:46:23.092" v="733" actId="790"/>
          <ac:spMkLst>
            <pc:docMk/>
            <pc:sldMk cId="3404109254" sldId="267"/>
            <ac:spMk id="2" creationId="{ADE8CD93-EB9E-55E0-A7D6-2FC213488A9D}"/>
          </ac:spMkLst>
        </pc:spChg>
        <pc:spChg chg="mod">
          <ac:chgData name="Manuel Calderón Delgado" userId="55d39f51-53f2-448f-8360-e30937d385aa" providerId="ADAL" clId="{F45FA1A6-8EF1-4EF6-97B5-677AA3A62D40}" dt="2026-05-22T12:46:23.092" v="733" actId="790"/>
          <ac:spMkLst>
            <pc:docMk/>
            <pc:sldMk cId="3404109254" sldId="267"/>
            <ac:spMk id="3" creationId="{58531A5C-9982-29C3-33AB-978F8FFF30E1}"/>
          </ac:spMkLst>
        </pc:spChg>
        <pc:spChg chg="mod">
          <ac:chgData name="Manuel Calderón Delgado" userId="55d39f51-53f2-448f-8360-e30937d385aa" providerId="ADAL" clId="{F45FA1A6-8EF1-4EF6-97B5-677AA3A62D40}" dt="2026-05-22T12:46:23.092" v="733" actId="790"/>
          <ac:spMkLst>
            <pc:docMk/>
            <pc:sldMk cId="3404109254" sldId="267"/>
            <ac:spMk id="4" creationId="{C1DDC42A-6713-6B57-B722-FD2013F3A7EE}"/>
          </ac:spMkLst>
        </pc:spChg>
      </pc:sldChg>
      <pc:sldChg chg="modSp new add del mod ord">
        <pc:chgData name="Manuel Calderón Delgado" userId="55d39f51-53f2-448f-8360-e30937d385aa" providerId="ADAL" clId="{F45FA1A6-8EF1-4EF6-97B5-677AA3A62D40}" dt="2026-05-22T13:43:31.937" v="1155" actId="47"/>
        <pc:sldMkLst>
          <pc:docMk/>
          <pc:sldMk cId="975577465" sldId="268"/>
        </pc:sldMkLst>
        <pc:spChg chg="mod">
          <ac:chgData name="Manuel Calderón Delgado" userId="55d39f51-53f2-448f-8360-e30937d385aa" providerId="ADAL" clId="{F45FA1A6-8EF1-4EF6-97B5-677AA3A62D40}" dt="2026-05-22T12:46:23.092" v="733" actId="790"/>
          <ac:spMkLst>
            <pc:docMk/>
            <pc:sldMk cId="975577465" sldId="268"/>
            <ac:spMk id="2" creationId="{D1760147-BEA3-7BEE-5F9B-EC8B9B140C21}"/>
          </ac:spMkLst>
        </pc:spChg>
        <pc:spChg chg="mod">
          <ac:chgData name="Manuel Calderón Delgado" userId="55d39f51-53f2-448f-8360-e30937d385aa" providerId="ADAL" clId="{F45FA1A6-8EF1-4EF6-97B5-677AA3A62D40}" dt="2026-05-22T13:24:55.887" v="1078" actId="14100"/>
          <ac:spMkLst>
            <pc:docMk/>
            <pc:sldMk cId="975577465" sldId="268"/>
            <ac:spMk id="3" creationId="{96D7CA57-5DF4-4A17-143F-D8B664BBFE7F}"/>
          </ac:spMkLst>
        </pc:spChg>
        <pc:spChg chg="mod">
          <ac:chgData name="Manuel Calderón Delgado" userId="55d39f51-53f2-448f-8360-e30937d385aa" providerId="ADAL" clId="{F45FA1A6-8EF1-4EF6-97B5-677AA3A62D40}" dt="2026-05-22T13:25:05.346" v="1083" actId="14100"/>
          <ac:spMkLst>
            <pc:docMk/>
            <pc:sldMk cId="975577465" sldId="268"/>
            <ac:spMk id="4" creationId="{4D01F0E5-7837-D478-83F3-6E249C18FD42}"/>
          </ac:spMkLst>
        </pc:spChg>
        <pc:spChg chg="mod">
          <ac:chgData name="Manuel Calderón Delgado" userId="55d39f51-53f2-448f-8360-e30937d385aa" providerId="ADAL" clId="{F45FA1A6-8EF1-4EF6-97B5-677AA3A62D40}" dt="2026-05-22T13:25:11.292" v="1084" actId="1076"/>
          <ac:spMkLst>
            <pc:docMk/>
            <pc:sldMk cId="975577465" sldId="268"/>
            <ac:spMk id="5" creationId="{5B3C811E-B24B-CAF3-9698-53258C1A4E38}"/>
          </ac:spMkLst>
        </pc:spChg>
        <pc:spChg chg="mod">
          <ac:chgData name="Manuel Calderón Delgado" userId="55d39f51-53f2-448f-8360-e30937d385aa" providerId="ADAL" clId="{F45FA1A6-8EF1-4EF6-97B5-677AA3A62D40}" dt="2026-05-22T13:25:11.292" v="1084" actId="1076"/>
          <ac:spMkLst>
            <pc:docMk/>
            <pc:sldMk cId="975577465" sldId="268"/>
            <ac:spMk id="6" creationId="{2A174159-4130-87CD-7F05-1FD3254EDAE8}"/>
          </ac:spMkLst>
        </pc:spChg>
      </pc:sldChg>
      <pc:sldChg chg="addSp delSp modSp new add del mod ord chgLayout">
        <pc:chgData name="Manuel Calderón Delgado" userId="55d39f51-53f2-448f-8360-e30937d385aa" providerId="ADAL" clId="{F45FA1A6-8EF1-4EF6-97B5-677AA3A62D40}" dt="2026-05-22T13:43:31.937" v="1155" actId="47"/>
        <pc:sldMkLst>
          <pc:docMk/>
          <pc:sldMk cId="3213767178" sldId="269"/>
        </pc:sldMkLst>
        <pc:spChg chg="del mod">
          <ac:chgData name="Manuel Calderón Delgado" userId="55d39f51-53f2-448f-8360-e30937d385aa" providerId="ADAL" clId="{F45FA1A6-8EF1-4EF6-97B5-677AA3A62D40}" dt="2026-05-22T13:29:32.977" v="1097" actId="700"/>
          <ac:spMkLst>
            <pc:docMk/>
            <pc:sldMk cId="3213767178" sldId="269"/>
            <ac:spMk id="2" creationId="{9E939FFB-6E3D-84A0-EAEF-A55DC513DBE4}"/>
          </ac:spMkLst>
        </pc:spChg>
        <pc:spChg chg="del mod">
          <ac:chgData name="Manuel Calderón Delgado" userId="55d39f51-53f2-448f-8360-e30937d385aa" providerId="ADAL" clId="{F45FA1A6-8EF1-4EF6-97B5-677AA3A62D40}" dt="2026-05-22T13:29:32.977" v="1097" actId="700"/>
          <ac:spMkLst>
            <pc:docMk/>
            <pc:sldMk cId="3213767178" sldId="269"/>
            <ac:spMk id="3" creationId="{0D9A6A0B-D14B-E334-6807-C01270F5CF3F}"/>
          </ac:spMkLst>
        </pc:spChg>
        <pc:spChg chg="del mod">
          <ac:chgData name="Manuel Calderón Delgado" userId="55d39f51-53f2-448f-8360-e30937d385aa" providerId="ADAL" clId="{F45FA1A6-8EF1-4EF6-97B5-677AA3A62D40}" dt="2026-05-22T13:29:32.977" v="1097" actId="700"/>
          <ac:spMkLst>
            <pc:docMk/>
            <pc:sldMk cId="3213767178" sldId="269"/>
            <ac:spMk id="4" creationId="{458CD9EE-8E80-FA20-3735-8562ADE3F7EB}"/>
          </ac:spMkLst>
        </pc:spChg>
        <pc:spChg chg="add del mod ord">
          <ac:chgData name="Manuel Calderón Delgado" userId="55d39f51-53f2-448f-8360-e30937d385aa" providerId="ADAL" clId="{F45FA1A6-8EF1-4EF6-97B5-677AA3A62D40}" dt="2026-05-22T13:30:52.911" v="1111" actId="700"/>
          <ac:spMkLst>
            <pc:docMk/>
            <pc:sldMk cId="3213767178" sldId="269"/>
            <ac:spMk id="5" creationId="{EB0C7712-FA64-EFE0-586D-98A785755301}"/>
          </ac:spMkLst>
        </pc:spChg>
        <pc:spChg chg="add del mod ord">
          <ac:chgData name="Manuel Calderón Delgado" userId="55d39f51-53f2-448f-8360-e30937d385aa" providerId="ADAL" clId="{F45FA1A6-8EF1-4EF6-97B5-677AA3A62D40}" dt="2026-05-22T13:30:52.911" v="1111" actId="700"/>
          <ac:spMkLst>
            <pc:docMk/>
            <pc:sldMk cId="3213767178" sldId="269"/>
            <ac:spMk id="6" creationId="{19F7DD78-4089-D7E7-40AE-6FF8DA771998}"/>
          </ac:spMkLst>
        </pc:spChg>
        <pc:spChg chg="add del mod ord">
          <ac:chgData name="Manuel Calderón Delgado" userId="55d39f51-53f2-448f-8360-e30937d385aa" providerId="ADAL" clId="{F45FA1A6-8EF1-4EF6-97B5-677AA3A62D40}" dt="2026-05-22T13:30:52.911" v="1111" actId="700"/>
          <ac:spMkLst>
            <pc:docMk/>
            <pc:sldMk cId="3213767178" sldId="269"/>
            <ac:spMk id="7" creationId="{8DBDC011-64EB-CC24-0B0B-83252EE4BBCB}"/>
          </ac:spMkLst>
        </pc:spChg>
        <pc:spChg chg="add del mod ord">
          <ac:chgData name="Manuel Calderón Delgado" userId="55d39f51-53f2-448f-8360-e30937d385aa" providerId="ADAL" clId="{F45FA1A6-8EF1-4EF6-97B5-677AA3A62D40}" dt="2026-05-22T13:31:39.148" v="1117" actId="700"/>
          <ac:spMkLst>
            <pc:docMk/>
            <pc:sldMk cId="3213767178" sldId="269"/>
            <ac:spMk id="8" creationId="{7624BD0D-C1C0-EDD0-1B18-B44CE3947423}"/>
          </ac:spMkLst>
        </pc:spChg>
        <pc:spChg chg="add del mod ord">
          <ac:chgData name="Manuel Calderón Delgado" userId="55d39f51-53f2-448f-8360-e30937d385aa" providerId="ADAL" clId="{F45FA1A6-8EF1-4EF6-97B5-677AA3A62D40}" dt="2026-05-22T13:31:39.148" v="1117" actId="700"/>
          <ac:spMkLst>
            <pc:docMk/>
            <pc:sldMk cId="3213767178" sldId="269"/>
            <ac:spMk id="9" creationId="{8A955425-E5CC-1329-6951-7C26E5DF564A}"/>
          </ac:spMkLst>
        </pc:spChg>
        <pc:spChg chg="add del mod ord">
          <ac:chgData name="Manuel Calderón Delgado" userId="55d39f51-53f2-448f-8360-e30937d385aa" providerId="ADAL" clId="{F45FA1A6-8EF1-4EF6-97B5-677AA3A62D40}" dt="2026-05-22T13:31:39.148" v="1117" actId="700"/>
          <ac:spMkLst>
            <pc:docMk/>
            <pc:sldMk cId="3213767178" sldId="269"/>
            <ac:spMk id="10" creationId="{EF368D90-8B05-A588-9769-BFC0C5F894BF}"/>
          </ac:spMkLst>
        </pc:spChg>
        <pc:spChg chg="add mod ord">
          <ac:chgData name="Manuel Calderón Delgado" userId="55d39f51-53f2-448f-8360-e30937d385aa" providerId="ADAL" clId="{F45FA1A6-8EF1-4EF6-97B5-677AA3A62D40}" dt="2026-05-22T13:31:39.148" v="1117" actId="700"/>
          <ac:spMkLst>
            <pc:docMk/>
            <pc:sldMk cId="3213767178" sldId="269"/>
            <ac:spMk id="11" creationId="{FBCE0C81-676E-1D6D-9020-2154A88A0D14}"/>
          </ac:spMkLst>
        </pc:spChg>
        <pc:spChg chg="add mod ord">
          <ac:chgData name="Manuel Calderón Delgado" userId="55d39f51-53f2-448f-8360-e30937d385aa" providerId="ADAL" clId="{F45FA1A6-8EF1-4EF6-97B5-677AA3A62D40}" dt="2026-05-22T13:31:39.148" v="1117" actId="700"/>
          <ac:spMkLst>
            <pc:docMk/>
            <pc:sldMk cId="3213767178" sldId="269"/>
            <ac:spMk id="12" creationId="{4FCF0BBB-D4E3-9FEE-1777-212A7E800119}"/>
          </ac:spMkLst>
        </pc:spChg>
        <pc:spChg chg="add mod ord">
          <ac:chgData name="Manuel Calderón Delgado" userId="55d39f51-53f2-448f-8360-e30937d385aa" providerId="ADAL" clId="{F45FA1A6-8EF1-4EF6-97B5-677AA3A62D40}" dt="2026-05-22T13:31:39.148" v="1117" actId="700"/>
          <ac:spMkLst>
            <pc:docMk/>
            <pc:sldMk cId="3213767178" sldId="269"/>
            <ac:spMk id="13" creationId="{B579D930-AF9D-6143-73C3-4D2E3378B728}"/>
          </ac:spMkLst>
        </pc:spChg>
      </pc:sldChg>
      <pc:sldChg chg="addSp delSp modSp new add del mod chgLayout">
        <pc:chgData name="Manuel Calderón Delgado" userId="55d39f51-53f2-448f-8360-e30937d385aa" providerId="ADAL" clId="{F45FA1A6-8EF1-4EF6-97B5-677AA3A62D40}" dt="2026-05-22T13:43:31.937" v="1155" actId="47"/>
        <pc:sldMkLst>
          <pc:docMk/>
          <pc:sldMk cId="1873846369" sldId="270"/>
        </pc:sldMkLst>
        <pc:spChg chg="del mod">
          <ac:chgData name="Manuel Calderón Delgado" userId="55d39f51-53f2-448f-8360-e30937d385aa" providerId="ADAL" clId="{F45FA1A6-8EF1-4EF6-97B5-677AA3A62D40}" dt="2026-05-22T13:29:27.360" v="1096" actId="700"/>
          <ac:spMkLst>
            <pc:docMk/>
            <pc:sldMk cId="1873846369" sldId="270"/>
            <ac:spMk id="2" creationId="{6442E5E4-30EA-EB15-07BE-5C8DC7F53A39}"/>
          </ac:spMkLst>
        </pc:spChg>
        <pc:spChg chg="del mod">
          <ac:chgData name="Manuel Calderón Delgado" userId="55d39f51-53f2-448f-8360-e30937d385aa" providerId="ADAL" clId="{F45FA1A6-8EF1-4EF6-97B5-677AA3A62D40}" dt="2026-05-22T13:29:27.360" v="1096" actId="700"/>
          <ac:spMkLst>
            <pc:docMk/>
            <pc:sldMk cId="1873846369" sldId="270"/>
            <ac:spMk id="3" creationId="{554AA39B-4A42-00F1-DF2B-B1A194A40B8F}"/>
          </ac:spMkLst>
        </pc:spChg>
        <pc:spChg chg="del mod">
          <ac:chgData name="Manuel Calderón Delgado" userId="55d39f51-53f2-448f-8360-e30937d385aa" providerId="ADAL" clId="{F45FA1A6-8EF1-4EF6-97B5-677AA3A62D40}" dt="2026-05-22T13:29:27.360" v="1096" actId="700"/>
          <ac:spMkLst>
            <pc:docMk/>
            <pc:sldMk cId="1873846369" sldId="270"/>
            <ac:spMk id="4" creationId="{27CA0578-5CC6-3E79-6599-C2850A01478B}"/>
          </ac:spMkLst>
        </pc:spChg>
        <pc:spChg chg="del mod">
          <ac:chgData name="Manuel Calderón Delgado" userId="55d39f51-53f2-448f-8360-e30937d385aa" providerId="ADAL" clId="{F45FA1A6-8EF1-4EF6-97B5-677AA3A62D40}" dt="2026-05-22T13:29:27.360" v="1096" actId="700"/>
          <ac:spMkLst>
            <pc:docMk/>
            <pc:sldMk cId="1873846369" sldId="270"/>
            <ac:spMk id="5" creationId="{08A88B07-F69D-3297-053E-CB4AF4CBA8EB}"/>
          </ac:spMkLst>
        </pc:spChg>
        <pc:spChg chg="add mod ord">
          <ac:chgData name="Manuel Calderón Delgado" userId="55d39f51-53f2-448f-8360-e30937d385aa" providerId="ADAL" clId="{F45FA1A6-8EF1-4EF6-97B5-677AA3A62D40}" dt="2026-05-22T13:29:27.360" v="1096" actId="700"/>
          <ac:spMkLst>
            <pc:docMk/>
            <pc:sldMk cId="1873846369" sldId="270"/>
            <ac:spMk id="6" creationId="{28E9C5A6-16CC-6BFB-3450-AD8B536ECC03}"/>
          </ac:spMkLst>
        </pc:spChg>
        <pc:spChg chg="add mod ord">
          <ac:chgData name="Manuel Calderón Delgado" userId="55d39f51-53f2-448f-8360-e30937d385aa" providerId="ADAL" clId="{F45FA1A6-8EF1-4EF6-97B5-677AA3A62D40}" dt="2026-05-22T13:29:27.360" v="1096" actId="700"/>
          <ac:spMkLst>
            <pc:docMk/>
            <pc:sldMk cId="1873846369" sldId="270"/>
            <ac:spMk id="7" creationId="{40BAF81B-0C3B-50EE-636C-86F19045C4EA}"/>
          </ac:spMkLst>
        </pc:spChg>
        <pc:spChg chg="add mod ord">
          <ac:chgData name="Manuel Calderón Delgado" userId="55d39f51-53f2-448f-8360-e30937d385aa" providerId="ADAL" clId="{F45FA1A6-8EF1-4EF6-97B5-677AA3A62D40}" dt="2026-05-22T13:29:27.360" v="1096" actId="700"/>
          <ac:spMkLst>
            <pc:docMk/>
            <pc:sldMk cId="1873846369" sldId="270"/>
            <ac:spMk id="8" creationId="{C3B3D358-42FA-D7C7-1E56-4E2E8FF4F27B}"/>
          </ac:spMkLst>
        </pc:spChg>
        <pc:spChg chg="add mod ord">
          <ac:chgData name="Manuel Calderón Delgado" userId="55d39f51-53f2-448f-8360-e30937d385aa" providerId="ADAL" clId="{F45FA1A6-8EF1-4EF6-97B5-677AA3A62D40}" dt="2026-05-22T13:29:27.360" v="1096" actId="700"/>
          <ac:spMkLst>
            <pc:docMk/>
            <pc:sldMk cId="1873846369" sldId="270"/>
            <ac:spMk id="9" creationId="{ABA03401-5BFD-A4E1-58F1-B35ECBC1446B}"/>
          </ac:spMkLst>
        </pc:spChg>
      </pc:sldChg>
      <pc:sldChg chg="addSp delSp modSp new add del mod ord chgLayout">
        <pc:chgData name="Manuel Calderón Delgado" userId="55d39f51-53f2-448f-8360-e30937d385aa" providerId="ADAL" clId="{F45FA1A6-8EF1-4EF6-97B5-677AA3A62D40}" dt="2026-05-22T13:43:31.937" v="1155" actId="47"/>
        <pc:sldMkLst>
          <pc:docMk/>
          <pc:sldMk cId="3421442202" sldId="271"/>
        </pc:sldMkLst>
        <pc:spChg chg="del mod">
          <ac:chgData name="Manuel Calderón Delgado" userId="55d39f51-53f2-448f-8360-e30937d385aa" providerId="ADAL" clId="{F45FA1A6-8EF1-4EF6-97B5-677AA3A62D40}" dt="2026-05-22T13:29:45.323" v="1098" actId="700"/>
          <ac:spMkLst>
            <pc:docMk/>
            <pc:sldMk cId="3421442202" sldId="271"/>
            <ac:spMk id="2" creationId="{A2364B71-FB3C-3B9A-C96D-64BBB6C999CA}"/>
          </ac:spMkLst>
        </pc:spChg>
        <pc:spChg chg="del mod">
          <ac:chgData name="Manuel Calderón Delgado" userId="55d39f51-53f2-448f-8360-e30937d385aa" providerId="ADAL" clId="{F45FA1A6-8EF1-4EF6-97B5-677AA3A62D40}" dt="2026-05-22T13:29:45.323" v="1098" actId="700"/>
          <ac:spMkLst>
            <pc:docMk/>
            <pc:sldMk cId="3421442202" sldId="271"/>
            <ac:spMk id="3" creationId="{8735B710-5E74-CBA2-377D-827B8C11540E}"/>
          </ac:spMkLst>
        </pc:spChg>
        <pc:spChg chg="del mod">
          <ac:chgData name="Manuel Calderón Delgado" userId="55d39f51-53f2-448f-8360-e30937d385aa" providerId="ADAL" clId="{F45FA1A6-8EF1-4EF6-97B5-677AA3A62D40}" dt="2026-05-22T13:29:45.323" v="1098" actId="700"/>
          <ac:spMkLst>
            <pc:docMk/>
            <pc:sldMk cId="3421442202" sldId="271"/>
            <ac:spMk id="4" creationId="{954D57CF-3FD2-A357-D2EB-92B42A1EEFF7}"/>
          </ac:spMkLst>
        </pc:spChg>
        <pc:spChg chg="add del mod ord">
          <ac:chgData name="Manuel Calderón Delgado" userId="55d39f51-53f2-448f-8360-e30937d385aa" providerId="ADAL" clId="{F45FA1A6-8EF1-4EF6-97B5-677AA3A62D40}" dt="2026-05-22T13:30:57.199" v="1112" actId="700"/>
          <ac:spMkLst>
            <pc:docMk/>
            <pc:sldMk cId="3421442202" sldId="271"/>
            <ac:spMk id="5" creationId="{32A57B47-E445-D662-F7FE-B5E1ADBE4F48}"/>
          </ac:spMkLst>
        </pc:spChg>
        <pc:spChg chg="add del mod ord">
          <ac:chgData name="Manuel Calderón Delgado" userId="55d39f51-53f2-448f-8360-e30937d385aa" providerId="ADAL" clId="{F45FA1A6-8EF1-4EF6-97B5-677AA3A62D40}" dt="2026-05-22T13:30:57.199" v="1112" actId="700"/>
          <ac:spMkLst>
            <pc:docMk/>
            <pc:sldMk cId="3421442202" sldId="271"/>
            <ac:spMk id="6" creationId="{8DFD0E5A-C038-AEE9-EB83-468940A82AF5}"/>
          </ac:spMkLst>
        </pc:spChg>
        <pc:spChg chg="add del mod ord">
          <ac:chgData name="Manuel Calderón Delgado" userId="55d39f51-53f2-448f-8360-e30937d385aa" providerId="ADAL" clId="{F45FA1A6-8EF1-4EF6-97B5-677AA3A62D40}" dt="2026-05-22T13:30:57.199" v="1112" actId="700"/>
          <ac:spMkLst>
            <pc:docMk/>
            <pc:sldMk cId="3421442202" sldId="271"/>
            <ac:spMk id="7" creationId="{48CD499B-E424-4D1E-165C-5B085ABB9271}"/>
          </ac:spMkLst>
        </pc:spChg>
        <pc:spChg chg="add mod ord">
          <ac:chgData name="Manuel Calderón Delgado" userId="55d39f51-53f2-448f-8360-e30937d385aa" providerId="ADAL" clId="{F45FA1A6-8EF1-4EF6-97B5-677AA3A62D40}" dt="2026-05-22T13:30:57.199" v="1112" actId="700"/>
          <ac:spMkLst>
            <pc:docMk/>
            <pc:sldMk cId="3421442202" sldId="271"/>
            <ac:spMk id="8" creationId="{91B815C5-9F1B-993A-288E-A0A29AF44791}"/>
          </ac:spMkLst>
        </pc:spChg>
        <pc:spChg chg="add mod ord">
          <ac:chgData name="Manuel Calderón Delgado" userId="55d39f51-53f2-448f-8360-e30937d385aa" providerId="ADAL" clId="{F45FA1A6-8EF1-4EF6-97B5-677AA3A62D40}" dt="2026-05-22T13:30:57.199" v="1112" actId="700"/>
          <ac:spMkLst>
            <pc:docMk/>
            <pc:sldMk cId="3421442202" sldId="271"/>
            <ac:spMk id="9" creationId="{B5B56B65-333F-BF4E-226F-2034C305DAB1}"/>
          </ac:spMkLst>
        </pc:spChg>
        <pc:spChg chg="add mod ord">
          <ac:chgData name="Manuel Calderón Delgado" userId="55d39f51-53f2-448f-8360-e30937d385aa" providerId="ADAL" clId="{F45FA1A6-8EF1-4EF6-97B5-677AA3A62D40}" dt="2026-05-22T13:30:57.199" v="1112" actId="700"/>
          <ac:spMkLst>
            <pc:docMk/>
            <pc:sldMk cId="3421442202" sldId="271"/>
            <ac:spMk id="10" creationId="{67402D37-EC73-BF4B-9FD6-848037898958}"/>
          </ac:spMkLst>
        </pc:spChg>
      </pc:sldChg>
      <pc:sldChg chg="new add del">
        <pc:chgData name="Manuel Calderón Delgado" userId="55d39f51-53f2-448f-8360-e30937d385aa" providerId="ADAL" clId="{F45FA1A6-8EF1-4EF6-97B5-677AA3A62D40}" dt="2026-05-22T13:43:31.937" v="1155" actId="47"/>
        <pc:sldMkLst>
          <pc:docMk/>
          <pc:sldMk cId="2546364771" sldId="272"/>
        </pc:sldMkLst>
      </pc:sldChg>
      <pc:sldChg chg="addSp modSp new del mod modClrScheme chgLayout">
        <pc:chgData name="Manuel Calderón Delgado" userId="55d39f51-53f2-448f-8360-e30937d385aa" providerId="ADAL" clId="{F45FA1A6-8EF1-4EF6-97B5-677AA3A62D40}" dt="2026-05-22T13:43:31.937" v="1155" actId="47"/>
        <pc:sldMkLst>
          <pc:docMk/>
          <pc:sldMk cId="1799456631" sldId="273"/>
        </pc:sldMkLst>
        <pc:spChg chg="add mod">
          <ac:chgData name="Manuel Calderón Delgado" userId="55d39f51-53f2-448f-8360-e30937d385aa" providerId="ADAL" clId="{F45FA1A6-8EF1-4EF6-97B5-677AA3A62D40}" dt="2026-05-22T12:46:23.092" v="733" actId="790"/>
          <ac:spMkLst>
            <pc:docMk/>
            <pc:sldMk cId="1799456631" sldId="273"/>
            <ac:spMk id="2" creationId="{9A58DD94-EEAC-7C66-71DF-A9E0D5372740}"/>
          </ac:spMkLst>
        </pc:spChg>
        <pc:spChg chg="add mod">
          <ac:chgData name="Manuel Calderón Delgado" userId="55d39f51-53f2-448f-8360-e30937d385aa" providerId="ADAL" clId="{F45FA1A6-8EF1-4EF6-97B5-677AA3A62D40}" dt="2026-05-22T12:46:34.707" v="734" actId="20577"/>
          <ac:spMkLst>
            <pc:docMk/>
            <pc:sldMk cId="1799456631" sldId="273"/>
            <ac:spMk id="3" creationId="{EA2C5DED-AB86-4E78-BED3-54CA88B78A7D}"/>
          </ac:spMkLst>
        </pc:spChg>
        <pc:spChg chg="add mod">
          <ac:chgData name="Manuel Calderón Delgado" userId="55d39f51-53f2-448f-8360-e30937d385aa" providerId="ADAL" clId="{F45FA1A6-8EF1-4EF6-97B5-677AA3A62D40}" dt="2026-05-22T12:46:23.092" v="733" actId="790"/>
          <ac:spMkLst>
            <pc:docMk/>
            <pc:sldMk cId="1799456631" sldId="273"/>
            <ac:spMk id="4" creationId="{BDDDB8CE-EDF8-7D14-BEB6-D99F76DE3CE4}"/>
          </ac:spMkLst>
        </pc:spChg>
        <pc:spChg chg="add mod">
          <ac:chgData name="Manuel Calderón Delgado" userId="55d39f51-53f2-448f-8360-e30937d385aa" providerId="ADAL" clId="{F45FA1A6-8EF1-4EF6-97B5-677AA3A62D40}" dt="2026-05-22T12:46:23.092" v="733" actId="790"/>
          <ac:spMkLst>
            <pc:docMk/>
            <pc:sldMk cId="1799456631" sldId="273"/>
            <ac:spMk id="5" creationId="{ADA42607-FE58-6D97-58A1-5D9CD853538B}"/>
          </ac:spMkLst>
        </pc:spChg>
        <pc:spChg chg="add mod">
          <ac:chgData name="Manuel Calderón Delgado" userId="55d39f51-53f2-448f-8360-e30937d385aa" providerId="ADAL" clId="{F45FA1A6-8EF1-4EF6-97B5-677AA3A62D40}" dt="2026-05-22T12:46:23.092" v="733" actId="790"/>
          <ac:spMkLst>
            <pc:docMk/>
            <pc:sldMk cId="1799456631" sldId="273"/>
            <ac:spMk id="6" creationId="{489FD366-9661-60CC-67BB-A0C7E1B6F939}"/>
          </ac:spMkLst>
        </pc:spChg>
      </pc:sldChg>
      <pc:sldChg chg="new del">
        <pc:chgData name="Manuel Calderón Delgado" userId="55d39f51-53f2-448f-8360-e30937d385aa" providerId="ADAL" clId="{F45FA1A6-8EF1-4EF6-97B5-677AA3A62D40}" dt="2026-05-22T13:43:31.937" v="1155" actId="47"/>
        <pc:sldMkLst>
          <pc:docMk/>
          <pc:sldMk cId="1414391029" sldId="274"/>
        </pc:sldMkLst>
      </pc:sldChg>
      <pc:sldChg chg="new del">
        <pc:chgData name="Manuel Calderón Delgado" userId="55d39f51-53f2-448f-8360-e30937d385aa" providerId="ADAL" clId="{F45FA1A6-8EF1-4EF6-97B5-677AA3A62D40}" dt="2026-05-22T12:44:48.060" v="668" actId="680"/>
        <pc:sldMkLst>
          <pc:docMk/>
          <pc:sldMk cId="3019489591" sldId="274"/>
        </pc:sldMkLst>
      </pc:sldChg>
      <pc:sldChg chg="new del">
        <pc:chgData name="Manuel Calderón Delgado" userId="55d39f51-53f2-448f-8360-e30937d385aa" providerId="ADAL" clId="{F45FA1A6-8EF1-4EF6-97B5-677AA3A62D40}" dt="2026-05-22T13:17:09.282" v="1061" actId="680"/>
        <pc:sldMkLst>
          <pc:docMk/>
          <pc:sldMk cId="3483580049" sldId="274"/>
        </pc:sldMkLst>
      </pc:sldChg>
      <pc:sldChg chg="new del">
        <pc:chgData name="Manuel Calderón Delgado" userId="55d39f51-53f2-448f-8360-e30937d385aa" providerId="ADAL" clId="{F45FA1A6-8EF1-4EF6-97B5-677AA3A62D40}" dt="2026-05-22T13:43:31.937" v="1155" actId="47"/>
        <pc:sldMkLst>
          <pc:docMk/>
          <pc:sldMk cId="1979132016" sldId="275"/>
        </pc:sldMkLst>
      </pc:sldChg>
      <pc:sldChg chg="addSp delSp modSp add del mod ord modClrScheme chgLayout">
        <pc:chgData name="Manuel Calderón Delgado" userId="55d39f51-53f2-448f-8360-e30937d385aa" providerId="ADAL" clId="{F45FA1A6-8EF1-4EF6-97B5-677AA3A62D40}" dt="2026-05-22T13:43:31.937" v="1155" actId="47"/>
        <pc:sldMkLst>
          <pc:docMk/>
          <pc:sldMk cId="3586543285" sldId="276"/>
        </pc:sldMkLst>
        <pc:spChg chg="del mod ord">
          <ac:chgData name="Manuel Calderón Delgado" userId="55d39f51-53f2-448f-8360-e30937d385aa" providerId="ADAL" clId="{F45FA1A6-8EF1-4EF6-97B5-677AA3A62D40}" dt="2026-05-22T13:42:38.460" v="1142" actId="700"/>
          <ac:spMkLst>
            <pc:docMk/>
            <pc:sldMk cId="3586543285" sldId="276"/>
            <ac:spMk id="2" creationId="{7E9B6CBC-29FF-D825-8854-C289E375111C}"/>
          </ac:spMkLst>
        </pc:spChg>
        <pc:spChg chg="add del">
          <ac:chgData name="Manuel Calderón Delgado" userId="55d39f51-53f2-448f-8360-e30937d385aa" providerId="ADAL" clId="{F45FA1A6-8EF1-4EF6-97B5-677AA3A62D40}" dt="2026-05-22T13:42:38.460" v="1142" actId="700"/>
          <ac:spMkLst>
            <pc:docMk/>
            <pc:sldMk cId="3586543285" sldId="276"/>
            <ac:spMk id="3" creationId="{E40BB80F-A3C5-F6BF-1F35-BE1D9784D454}"/>
          </ac:spMkLst>
        </pc:spChg>
        <pc:spChg chg="add mod ord">
          <ac:chgData name="Manuel Calderón Delgado" userId="55d39f51-53f2-448f-8360-e30937d385aa" providerId="ADAL" clId="{F45FA1A6-8EF1-4EF6-97B5-677AA3A62D40}" dt="2026-05-22T13:42:38.460" v="1142" actId="700"/>
          <ac:spMkLst>
            <pc:docMk/>
            <pc:sldMk cId="3586543285" sldId="276"/>
            <ac:spMk id="4" creationId="{3F1719EB-C4D7-027F-19A6-52A42E52C435}"/>
          </ac:spMkLst>
        </pc:spChg>
        <pc:spChg chg="add mod ord">
          <ac:chgData name="Manuel Calderón Delgado" userId="55d39f51-53f2-448f-8360-e30937d385aa" providerId="ADAL" clId="{F45FA1A6-8EF1-4EF6-97B5-677AA3A62D40}" dt="2026-05-22T13:42:38.460" v="1142" actId="700"/>
          <ac:spMkLst>
            <pc:docMk/>
            <pc:sldMk cId="3586543285" sldId="276"/>
            <ac:spMk id="5" creationId="{37EC3E0A-5A8C-3B7A-DB5B-002725F63FE3}"/>
          </ac:spMkLst>
        </pc:spChg>
      </pc:sldChg>
      <pc:sldChg chg="new">
        <pc:chgData name="Manuel Calderón Delgado" userId="55d39f51-53f2-448f-8360-e30937d385aa" providerId="ADAL" clId="{F45FA1A6-8EF1-4EF6-97B5-677AA3A62D40}" dt="2026-05-22T13:43:03.128" v="1143" actId="680"/>
        <pc:sldMkLst>
          <pc:docMk/>
          <pc:sldMk cId="3100228225" sldId="277"/>
        </pc:sldMkLst>
      </pc:sldChg>
      <pc:sldChg chg="new">
        <pc:chgData name="Manuel Calderón Delgado" userId="55d39f51-53f2-448f-8360-e30937d385aa" providerId="ADAL" clId="{F45FA1A6-8EF1-4EF6-97B5-677AA3A62D40}" dt="2026-05-22T13:43:04.581" v="1144" actId="680"/>
        <pc:sldMkLst>
          <pc:docMk/>
          <pc:sldMk cId="1799192755" sldId="278"/>
        </pc:sldMkLst>
      </pc:sldChg>
      <pc:sldChg chg="new">
        <pc:chgData name="Manuel Calderón Delgado" userId="55d39f51-53f2-448f-8360-e30937d385aa" providerId="ADAL" clId="{F45FA1A6-8EF1-4EF6-97B5-677AA3A62D40}" dt="2026-05-22T13:43:05.773" v="1145" actId="680"/>
        <pc:sldMkLst>
          <pc:docMk/>
          <pc:sldMk cId="2136208806" sldId="279"/>
        </pc:sldMkLst>
      </pc:sldChg>
      <pc:sldChg chg="new">
        <pc:chgData name="Manuel Calderón Delgado" userId="55d39f51-53f2-448f-8360-e30937d385aa" providerId="ADAL" clId="{F45FA1A6-8EF1-4EF6-97B5-677AA3A62D40}" dt="2026-05-22T13:43:07.476" v="1146" actId="680"/>
        <pc:sldMkLst>
          <pc:docMk/>
          <pc:sldMk cId="151911833" sldId="280"/>
        </pc:sldMkLst>
      </pc:sldChg>
      <pc:sldChg chg="new">
        <pc:chgData name="Manuel Calderón Delgado" userId="55d39f51-53f2-448f-8360-e30937d385aa" providerId="ADAL" clId="{F45FA1A6-8EF1-4EF6-97B5-677AA3A62D40}" dt="2026-05-22T13:43:08.866" v="1147" actId="680"/>
        <pc:sldMkLst>
          <pc:docMk/>
          <pc:sldMk cId="2598978884" sldId="281"/>
        </pc:sldMkLst>
      </pc:sldChg>
      <pc:sldChg chg="new">
        <pc:chgData name="Manuel Calderón Delgado" userId="55d39f51-53f2-448f-8360-e30937d385aa" providerId="ADAL" clId="{F45FA1A6-8EF1-4EF6-97B5-677AA3A62D40}" dt="2026-05-22T13:43:10.558" v="1148" actId="680"/>
        <pc:sldMkLst>
          <pc:docMk/>
          <pc:sldMk cId="391224617" sldId="282"/>
        </pc:sldMkLst>
      </pc:sldChg>
      <pc:sldChg chg="new">
        <pc:chgData name="Manuel Calderón Delgado" userId="55d39f51-53f2-448f-8360-e30937d385aa" providerId="ADAL" clId="{F45FA1A6-8EF1-4EF6-97B5-677AA3A62D40}" dt="2026-05-22T13:43:13.303" v="1149" actId="680"/>
        <pc:sldMkLst>
          <pc:docMk/>
          <pc:sldMk cId="4233503949" sldId="283"/>
        </pc:sldMkLst>
      </pc:sldChg>
      <pc:sldChg chg="new">
        <pc:chgData name="Manuel Calderón Delgado" userId="55d39f51-53f2-448f-8360-e30937d385aa" providerId="ADAL" clId="{F45FA1A6-8EF1-4EF6-97B5-677AA3A62D40}" dt="2026-05-22T13:43:14.788" v="1150" actId="680"/>
        <pc:sldMkLst>
          <pc:docMk/>
          <pc:sldMk cId="3265526472" sldId="284"/>
        </pc:sldMkLst>
      </pc:sldChg>
      <pc:sldChg chg="new">
        <pc:chgData name="Manuel Calderón Delgado" userId="55d39f51-53f2-448f-8360-e30937d385aa" providerId="ADAL" clId="{F45FA1A6-8EF1-4EF6-97B5-677AA3A62D40}" dt="2026-05-22T13:43:16.603" v="1151" actId="680"/>
        <pc:sldMkLst>
          <pc:docMk/>
          <pc:sldMk cId="3107554651" sldId="285"/>
        </pc:sldMkLst>
      </pc:sldChg>
      <pc:sldChg chg="new">
        <pc:chgData name="Manuel Calderón Delgado" userId="55d39f51-53f2-448f-8360-e30937d385aa" providerId="ADAL" clId="{F45FA1A6-8EF1-4EF6-97B5-677AA3A62D40}" dt="2026-05-22T13:43:18.221" v="1152" actId="680"/>
        <pc:sldMkLst>
          <pc:docMk/>
          <pc:sldMk cId="3839930344" sldId="286"/>
        </pc:sldMkLst>
      </pc:sldChg>
      <pc:sldChg chg="new">
        <pc:chgData name="Manuel Calderón Delgado" userId="55d39f51-53f2-448f-8360-e30937d385aa" providerId="ADAL" clId="{F45FA1A6-8EF1-4EF6-97B5-677AA3A62D40}" dt="2026-05-22T13:43:19.839" v="1153" actId="680"/>
        <pc:sldMkLst>
          <pc:docMk/>
          <pc:sldMk cId="357532647" sldId="287"/>
        </pc:sldMkLst>
      </pc:sldChg>
      <pc:sldChg chg="new mod chgLayout">
        <pc:chgData name="Manuel Calderón Delgado" userId="55d39f51-53f2-448f-8360-e30937d385aa" providerId="ADAL" clId="{F45FA1A6-8EF1-4EF6-97B5-677AA3A62D40}" dt="2026-05-22T13:45:06.882" v="1164" actId="700"/>
        <pc:sldMkLst>
          <pc:docMk/>
          <pc:sldMk cId="812940536" sldId="288"/>
        </pc:sldMkLst>
      </pc:sldChg>
      <pc:sldChg chg="new">
        <pc:chgData name="Manuel Calderón Delgado" userId="55d39f51-53f2-448f-8360-e30937d385aa" providerId="ADAL" clId="{F45FA1A6-8EF1-4EF6-97B5-677AA3A62D40}" dt="2026-05-22T13:45:02.824" v="1163" actId="680"/>
        <pc:sldMkLst>
          <pc:docMk/>
          <pc:sldMk cId="1824002543" sldId="289"/>
        </pc:sldMkLst>
      </pc:sldChg>
      <pc:sldMasterChg chg="addSldLayout delSldLayout modSldLayout sldLayoutOrd">
        <pc:chgData name="Manuel Calderón Delgado" userId="55d39f51-53f2-448f-8360-e30937d385aa" providerId="ADAL" clId="{F45FA1A6-8EF1-4EF6-97B5-677AA3A62D40}" dt="2026-05-22T13:44:30.836" v="1162" actId="20578"/>
        <pc:sldMasterMkLst>
          <pc:docMk/>
          <pc:sldMasterMk cId="0" sldId="2147483672"/>
        </pc:sldMasterMkLst>
        <pc:sldLayoutChg chg="modSp add del mod">
          <pc:chgData name="Manuel Calderón Delgado" userId="55d39f51-53f2-448f-8360-e30937d385aa" providerId="ADAL" clId="{F45FA1A6-8EF1-4EF6-97B5-677AA3A62D40}" dt="2026-05-22T12:38:44.068" v="601" actId="20577"/>
          <pc:sldLayoutMkLst>
            <pc:docMk/>
            <pc:sldMasterMk cId="0" sldId="2147483672"/>
            <pc:sldLayoutMk cId="0" sldId="2147483648"/>
          </pc:sldLayoutMkLst>
          <pc:spChg chg="mod">
            <ac:chgData name="Manuel Calderón Delgado" userId="55d39f51-53f2-448f-8360-e30937d385aa" providerId="ADAL" clId="{F45FA1A6-8EF1-4EF6-97B5-677AA3A62D40}" dt="2026-05-22T09:26:26.409" v="315" actId="5793"/>
            <ac:spMkLst>
              <pc:docMk/>
              <pc:sldMasterMk cId="0" sldId="2147483672"/>
              <pc:sldLayoutMk cId="0" sldId="2147483648"/>
              <ac:spMk id="9" creationId="{00000000-0000-0000-0000-000000000000}"/>
            </ac:spMkLst>
          </pc:spChg>
          <pc:spChg chg="mod">
            <ac:chgData name="Manuel Calderón Delgado" userId="55d39f51-53f2-448f-8360-e30937d385aa" providerId="ADAL" clId="{F45FA1A6-8EF1-4EF6-97B5-677AA3A62D40}" dt="2026-05-22T09:24:37.343" v="218" actId="5793"/>
            <ac:spMkLst>
              <pc:docMk/>
              <pc:sldMasterMk cId="0" sldId="2147483672"/>
              <pc:sldLayoutMk cId="0" sldId="2147483648"/>
              <ac:spMk id="10" creationId="{00000000-0000-0000-0000-000000000000}"/>
            </ac:spMkLst>
          </pc:spChg>
          <pc:spChg chg="mod">
            <ac:chgData name="Manuel Calderón Delgado" userId="55d39f51-53f2-448f-8360-e30937d385aa" providerId="ADAL" clId="{F45FA1A6-8EF1-4EF6-97B5-677AA3A62D40}" dt="2026-05-22T12:17:49.804" v="376" actId="20577"/>
            <ac:spMkLst>
              <pc:docMk/>
              <pc:sldMasterMk cId="0" sldId="2147483672"/>
              <pc:sldLayoutMk cId="0" sldId="2147483648"/>
              <ac:spMk id="11" creationId="{00000000-0000-0000-0000-000000000000}"/>
            </ac:spMkLst>
          </pc:spChg>
          <pc:spChg chg="mod">
            <ac:chgData name="Manuel Calderón Delgado" userId="55d39f51-53f2-448f-8360-e30937d385aa" providerId="ADAL" clId="{F45FA1A6-8EF1-4EF6-97B5-677AA3A62D40}" dt="2026-05-22T09:26:18.298" v="307" actId="1076"/>
            <ac:spMkLst>
              <pc:docMk/>
              <pc:sldMasterMk cId="0" sldId="2147483672"/>
              <pc:sldLayoutMk cId="0" sldId="2147483648"/>
              <ac:spMk id="12" creationId="{00000000-0000-0000-0000-000000000000}"/>
            </ac:spMkLst>
          </pc:spChg>
          <pc:spChg chg="mod">
            <ac:chgData name="Manuel Calderón Delgado" userId="55d39f51-53f2-448f-8360-e30937d385aa" providerId="ADAL" clId="{F45FA1A6-8EF1-4EF6-97B5-677AA3A62D40}" dt="2026-05-22T12:38:44.068" v="601" actId="20577"/>
            <ac:spMkLst>
              <pc:docMk/>
              <pc:sldMasterMk cId="0" sldId="2147483672"/>
              <pc:sldLayoutMk cId="0" sldId="2147483648"/>
              <ac:spMk id="13" creationId="{00000000-0000-0000-0000-000000000000}"/>
            </ac:spMkLst>
          </pc:spChg>
        </pc:sldLayoutChg>
        <pc:sldLayoutChg chg="del">
          <pc:chgData name="Manuel Calderón Delgado" userId="55d39f51-53f2-448f-8360-e30937d385aa" providerId="ADAL" clId="{F45FA1A6-8EF1-4EF6-97B5-677AA3A62D40}" dt="2026-05-22T08:50:53.788" v="2" actId="47"/>
          <pc:sldLayoutMkLst>
            <pc:docMk/>
            <pc:sldMasterMk cId="0" sldId="2147483672"/>
            <pc:sldLayoutMk cId="0" sldId="2147483649"/>
          </pc:sldLayoutMkLst>
        </pc:sldLayoutChg>
        <pc:sldLayoutChg chg="del">
          <pc:chgData name="Manuel Calderón Delgado" userId="55d39f51-53f2-448f-8360-e30937d385aa" providerId="ADAL" clId="{F45FA1A6-8EF1-4EF6-97B5-677AA3A62D40}" dt="2026-05-22T08:51:29.595" v="12" actId="47"/>
          <pc:sldLayoutMkLst>
            <pc:docMk/>
            <pc:sldMasterMk cId="0" sldId="2147483672"/>
            <pc:sldLayoutMk cId="0" sldId="2147483651"/>
          </pc:sldLayoutMkLst>
        </pc:sldLayoutChg>
        <pc:sldLayoutChg chg="del">
          <pc:chgData name="Manuel Calderón Delgado" userId="55d39f51-53f2-448f-8360-e30937d385aa" providerId="ADAL" clId="{F45FA1A6-8EF1-4EF6-97B5-677AA3A62D40}" dt="2026-05-22T08:51:44.105" v="17" actId="47"/>
          <pc:sldLayoutMkLst>
            <pc:docMk/>
            <pc:sldMasterMk cId="0" sldId="2147483672"/>
            <pc:sldLayoutMk cId="0" sldId="2147483652"/>
          </pc:sldLayoutMkLst>
        </pc:sldLayoutChg>
        <pc:sldLayoutChg chg="del">
          <pc:chgData name="Manuel Calderón Delgado" userId="55d39f51-53f2-448f-8360-e30937d385aa" providerId="ADAL" clId="{F45FA1A6-8EF1-4EF6-97B5-677AA3A62D40}" dt="2026-05-22T08:51:29.400" v="11" actId="47"/>
          <pc:sldLayoutMkLst>
            <pc:docMk/>
            <pc:sldMasterMk cId="0" sldId="2147483672"/>
            <pc:sldLayoutMk cId="0" sldId="2147483653"/>
          </pc:sldLayoutMkLst>
        </pc:sldLayoutChg>
        <pc:sldLayoutChg chg="del">
          <pc:chgData name="Manuel Calderón Delgado" userId="55d39f51-53f2-448f-8360-e30937d385aa" providerId="ADAL" clId="{F45FA1A6-8EF1-4EF6-97B5-677AA3A62D40}" dt="2026-05-22T08:51:29.244" v="10" actId="47"/>
          <pc:sldLayoutMkLst>
            <pc:docMk/>
            <pc:sldMasterMk cId="0" sldId="2147483672"/>
            <pc:sldLayoutMk cId="0" sldId="2147483655"/>
          </pc:sldLayoutMkLst>
        </pc:sldLayoutChg>
        <pc:sldLayoutChg chg="addSp delSp modSp add del mod">
          <pc:chgData name="Manuel Calderón Delgado" userId="55d39f51-53f2-448f-8360-e30937d385aa" providerId="ADAL" clId="{F45FA1A6-8EF1-4EF6-97B5-677AA3A62D40}" dt="2026-05-22T13:17:12.992" v="1070" actId="47"/>
          <pc:sldLayoutMkLst>
            <pc:docMk/>
            <pc:sldMasterMk cId="0" sldId="2147483672"/>
            <pc:sldLayoutMk cId="0" sldId="2147483657"/>
          </pc:sldLayoutMkLst>
          <pc:spChg chg="add mod">
            <ac:chgData name="Manuel Calderón Delgado" userId="55d39f51-53f2-448f-8360-e30937d385aa" providerId="ADAL" clId="{F45FA1A6-8EF1-4EF6-97B5-677AA3A62D40}" dt="2026-05-22T12:55:25.449" v="827" actId="11530"/>
            <ac:spMkLst>
              <pc:docMk/>
              <pc:sldMasterMk cId="0" sldId="2147483672"/>
              <pc:sldLayoutMk cId="0" sldId="2147483657"/>
              <ac:spMk id="2" creationId="{25CFD54B-E626-7289-F6AF-BB66E464BFBB}"/>
            </ac:spMkLst>
          </pc:spChg>
          <pc:spChg chg="add mod">
            <ac:chgData name="Manuel Calderón Delgado" userId="55d39f51-53f2-448f-8360-e30937d385aa" providerId="ADAL" clId="{F45FA1A6-8EF1-4EF6-97B5-677AA3A62D40}" dt="2026-05-22T12:55:25.449" v="827" actId="11530"/>
            <ac:spMkLst>
              <pc:docMk/>
              <pc:sldMasterMk cId="0" sldId="2147483672"/>
              <pc:sldLayoutMk cId="0" sldId="2147483657"/>
              <ac:spMk id="3" creationId="{1A99EB96-F9F7-1CE9-F39D-CB262EA27D1C}"/>
            </ac:spMkLst>
          </pc:spChg>
          <pc:spChg chg="add mod">
            <ac:chgData name="Manuel Calderón Delgado" userId="55d39f51-53f2-448f-8360-e30937d385aa" providerId="ADAL" clId="{F45FA1A6-8EF1-4EF6-97B5-677AA3A62D40}" dt="2026-05-22T12:55:25.449" v="827" actId="11530"/>
            <ac:spMkLst>
              <pc:docMk/>
              <pc:sldMasterMk cId="0" sldId="2147483672"/>
              <pc:sldLayoutMk cId="0" sldId="2147483657"/>
              <ac:spMk id="4" creationId="{B57B128E-002B-6EAD-FFA0-962E974402C9}"/>
            </ac:spMkLst>
          </pc:spChg>
          <pc:spChg chg="del mod">
            <ac:chgData name="Manuel Calderón Delgado" userId="55d39f51-53f2-448f-8360-e30937d385aa" providerId="ADAL" clId="{F45FA1A6-8EF1-4EF6-97B5-677AA3A62D40}" dt="2026-05-22T12:50:55.022" v="766" actId="478"/>
            <ac:spMkLst>
              <pc:docMk/>
              <pc:sldMasterMk cId="0" sldId="2147483672"/>
              <pc:sldLayoutMk cId="0" sldId="2147483657"/>
              <ac:spMk id="49" creationId="{00000000-0000-0000-0000-000000000000}"/>
            </ac:spMkLst>
          </pc:spChg>
          <pc:spChg chg="del mod">
            <ac:chgData name="Manuel Calderón Delgado" userId="55d39f51-53f2-448f-8360-e30937d385aa" providerId="ADAL" clId="{F45FA1A6-8EF1-4EF6-97B5-677AA3A62D40}" dt="2026-05-22T12:50:55.022" v="766" actId="478"/>
            <ac:spMkLst>
              <pc:docMk/>
              <pc:sldMasterMk cId="0" sldId="2147483672"/>
              <pc:sldLayoutMk cId="0" sldId="2147483657"/>
              <ac:spMk id="50" creationId="{00000000-0000-0000-0000-000000000000}"/>
            </ac:spMkLst>
          </pc:spChg>
          <pc:spChg chg="del mod">
            <ac:chgData name="Manuel Calderón Delgado" userId="55d39f51-53f2-448f-8360-e30937d385aa" providerId="ADAL" clId="{F45FA1A6-8EF1-4EF6-97B5-677AA3A62D40}" dt="2026-05-22T12:50:55.022" v="766" actId="478"/>
            <ac:spMkLst>
              <pc:docMk/>
              <pc:sldMasterMk cId="0" sldId="2147483672"/>
              <pc:sldLayoutMk cId="0" sldId="2147483657"/>
              <ac:spMk id="51" creationId="{00000000-0000-0000-0000-000000000000}"/>
            </ac:spMkLst>
          </pc:spChg>
          <pc:spChg chg="mod">
            <ac:chgData name="Manuel Calderón Delgado" userId="55d39f51-53f2-448f-8360-e30937d385aa" providerId="ADAL" clId="{F45FA1A6-8EF1-4EF6-97B5-677AA3A62D40}" dt="2026-05-22T12:50:01.517" v="743" actId="12788"/>
            <ac:spMkLst>
              <pc:docMk/>
              <pc:sldMasterMk cId="0" sldId="2147483672"/>
              <pc:sldLayoutMk cId="0" sldId="2147483657"/>
              <ac:spMk id="53" creationId="{00000000-0000-0000-0000-000000000000}"/>
            </ac:spMkLst>
          </pc:spChg>
          <pc:picChg chg="add del">
            <ac:chgData name="Manuel Calderón Delgado" userId="55d39f51-53f2-448f-8360-e30937d385aa" providerId="ADAL" clId="{F45FA1A6-8EF1-4EF6-97B5-677AA3A62D40}" dt="2026-05-22T09:22:45.729" v="205" actId="478"/>
            <ac:picMkLst>
              <pc:docMk/>
              <pc:sldMasterMk cId="0" sldId="2147483672"/>
              <pc:sldLayoutMk cId="0" sldId="2147483657"/>
              <ac:picMk id="52" creationId="{00000000-0000-0000-0000-000000000000}"/>
            </ac:picMkLst>
          </pc:picChg>
          <pc:picChg chg="del">
            <ac:chgData name="Manuel Calderón Delgado" userId="55d39f51-53f2-448f-8360-e30937d385aa" providerId="ADAL" clId="{F45FA1A6-8EF1-4EF6-97B5-677AA3A62D40}" dt="2026-05-22T09:20:35.904" v="174" actId="478"/>
            <ac:picMkLst>
              <pc:docMk/>
              <pc:sldMasterMk cId="0" sldId="2147483672"/>
              <pc:sldLayoutMk cId="0" sldId="2147483657"/>
              <ac:picMk id="54" creationId="{00000000-0000-0000-0000-000000000000}"/>
            </ac:picMkLst>
          </pc:picChg>
          <pc:picChg chg="del">
            <ac:chgData name="Manuel Calderón Delgado" userId="55d39f51-53f2-448f-8360-e30937d385aa" providerId="ADAL" clId="{F45FA1A6-8EF1-4EF6-97B5-677AA3A62D40}" dt="2026-05-22T09:20:44.169" v="179" actId="478"/>
            <ac:picMkLst>
              <pc:docMk/>
              <pc:sldMasterMk cId="0" sldId="2147483672"/>
              <pc:sldLayoutMk cId="0" sldId="2147483657"/>
              <ac:picMk id="55" creationId="{00000000-0000-0000-0000-000000000000}"/>
            </ac:picMkLst>
          </pc:picChg>
          <pc:picChg chg="del">
            <ac:chgData name="Manuel Calderón Delgado" userId="55d39f51-53f2-448f-8360-e30937d385aa" providerId="ADAL" clId="{F45FA1A6-8EF1-4EF6-97B5-677AA3A62D40}" dt="2026-05-22T09:20:50.458" v="181" actId="478"/>
            <ac:picMkLst>
              <pc:docMk/>
              <pc:sldMasterMk cId="0" sldId="2147483672"/>
              <pc:sldLayoutMk cId="0" sldId="2147483657"/>
              <ac:picMk id="56" creationId="{00000000-0000-0000-0000-000000000000}"/>
            </ac:picMkLst>
          </pc:picChg>
        </pc:sldLayoutChg>
        <pc:sldLayoutChg chg="addSp delSp modSp add del mod">
          <pc:chgData name="Manuel Calderón Delgado" userId="55d39f51-53f2-448f-8360-e30937d385aa" providerId="ADAL" clId="{F45FA1A6-8EF1-4EF6-97B5-677AA3A62D40}" dt="2026-05-22T13:17:12.540" v="1069" actId="47"/>
          <pc:sldLayoutMkLst>
            <pc:docMk/>
            <pc:sldMasterMk cId="0" sldId="2147483672"/>
            <pc:sldLayoutMk cId="0" sldId="2147483659"/>
          </pc:sldLayoutMkLst>
          <pc:spChg chg="add mod">
            <ac:chgData name="Manuel Calderón Delgado" userId="55d39f51-53f2-448f-8360-e30937d385aa" providerId="ADAL" clId="{F45FA1A6-8EF1-4EF6-97B5-677AA3A62D40}" dt="2026-05-22T12:55:18.389" v="826" actId="11530"/>
            <ac:spMkLst>
              <pc:docMk/>
              <pc:sldMasterMk cId="0" sldId="2147483672"/>
              <pc:sldLayoutMk cId="0" sldId="2147483659"/>
              <ac:spMk id="2" creationId="{FD1F0F1D-0A9F-7AF3-22E1-FAC47994AF79}"/>
            </ac:spMkLst>
          </pc:spChg>
          <pc:spChg chg="add mod">
            <ac:chgData name="Manuel Calderón Delgado" userId="55d39f51-53f2-448f-8360-e30937d385aa" providerId="ADAL" clId="{F45FA1A6-8EF1-4EF6-97B5-677AA3A62D40}" dt="2026-05-22T12:55:18.389" v="826" actId="11530"/>
            <ac:spMkLst>
              <pc:docMk/>
              <pc:sldMasterMk cId="0" sldId="2147483672"/>
              <pc:sldLayoutMk cId="0" sldId="2147483659"/>
              <ac:spMk id="3" creationId="{16D528AC-19F6-B258-B5C5-69AA2A66DA67}"/>
            </ac:spMkLst>
          </pc:spChg>
          <pc:spChg chg="add mod">
            <ac:chgData name="Manuel Calderón Delgado" userId="55d39f51-53f2-448f-8360-e30937d385aa" providerId="ADAL" clId="{F45FA1A6-8EF1-4EF6-97B5-677AA3A62D40}" dt="2026-05-22T12:55:18.389" v="826" actId="11530"/>
            <ac:spMkLst>
              <pc:docMk/>
              <pc:sldMasterMk cId="0" sldId="2147483672"/>
              <pc:sldLayoutMk cId="0" sldId="2147483659"/>
              <ac:spMk id="4" creationId="{BC3ACFED-26D8-E2D9-6284-98C9A782E170}"/>
            </ac:spMkLst>
          </pc:spChg>
          <pc:spChg chg="add mod">
            <ac:chgData name="Manuel Calderón Delgado" userId="55d39f51-53f2-448f-8360-e30937d385aa" providerId="ADAL" clId="{F45FA1A6-8EF1-4EF6-97B5-677AA3A62D40}" dt="2026-05-22T12:54:22.609" v="820" actId="1076"/>
            <ac:spMkLst>
              <pc:docMk/>
              <pc:sldMasterMk cId="0" sldId="2147483672"/>
              <pc:sldLayoutMk cId="0" sldId="2147483659"/>
              <ac:spMk id="5" creationId="{DB56E6A6-2B88-230F-FDC5-F629E78CD6FA}"/>
            </ac:spMkLst>
          </pc:spChg>
          <pc:spChg chg="add mod">
            <ac:chgData name="Manuel Calderón Delgado" userId="55d39f51-53f2-448f-8360-e30937d385aa" providerId="ADAL" clId="{F45FA1A6-8EF1-4EF6-97B5-677AA3A62D40}" dt="2026-05-22T12:54:35.641" v="823" actId="1076"/>
            <ac:spMkLst>
              <pc:docMk/>
              <pc:sldMasterMk cId="0" sldId="2147483672"/>
              <pc:sldLayoutMk cId="0" sldId="2147483659"/>
              <ac:spMk id="6" creationId="{0BC55CC9-BC40-A6F7-8E0C-0BF86E44F928}"/>
            </ac:spMkLst>
          </pc:spChg>
          <pc:spChg chg="add mod">
            <ac:chgData name="Manuel Calderón Delgado" userId="55d39f51-53f2-448f-8360-e30937d385aa" providerId="ADAL" clId="{F45FA1A6-8EF1-4EF6-97B5-677AA3A62D40}" dt="2026-05-22T12:54:31.186" v="822" actId="1076"/>
            <ac:spMkLst>
              <pc:docMk/>
              <pc:sldMasterMk cId="0" sldId="2147483672"/>
              <pc:sldLayoutMk cId="0" sldId="2147483659"/>
              <ac:spMk id="7" creationId="{6501D803-8CF5-B891-40B8-E1C10441F1D1}"/>
            </ac:spMkLst>
          </pc:spChg>
          <pc:spChg chg="add del mod">
            <ac:chgData name="Manuel Calderón Delgado" userId="55d39f51-53f2-448f-8360-e30937d385aa" providerId="ADAL" clId="{F45FA1A6-8EF1-4EF6-97B5-677AA3A62D40}" dt="2026-05-22T12:16:56.717" v="328" actId="478"/>
            <ac:spMkLst>
              <pc:docMk/>
              <pc:sldMasterMk cId="0" sldId="2147483672"/>
              <pc:sldLayoutMk cId="0" sldId="2147483659"/>
              <ac:spMk id="8" creationId="{EAB9093B-6DBF-3C20-2468-790CEFD327D9}"/>
            </ac:spMkLst>
          </pc:spChg>
          <pc:spChg chg="add del mod">
            <ac:chgData name="Manuel Calderón Delgado" userId="55d39f51-53f2-448f-8360-e30937d385aa" providerId="ADAL" clId="{F45FA1A6-8EF1-4EF6-97B5-677AA3A62D40}" dt="2026-05-22T12:17:51.461" v="378" actId="478"/>
            <ac:spMkLst>
              <pc:docMk/>
              <pc:sldMasterMk cId="0" sldId="2147483672"/>
              <pc:sldLayoutMk cId="0" sldId="2147483659"/>
              <ac:spMk id="9" creationId="{AE4157B9-AC25-04F0-A1BF-2BEA4B4569CD}"/>
            </ac:spMkLst>
          </pc:spChg>
          <pc:spChg chg="del mod topLvl">
            <ac:chgData name="Manuel Calderón Delgado" userId="55d39f51-53f2-448f-8360-e30937d385aa" providerId="ADAL" clId="{F45FA1A6-8EF1-4EF6-97B5-677AA3A62D40}" dt="2026-05-22T09:19:39.913" v="157" actId="478"/>
            <ac:spMkLst>
              <pc:docMk/>
              <pc:sldMasterMk cId="0" sldId="2147483672"/>
              <pc:sldLayoutMk cId="0" sldId="2147483659"/>
              <ac:spMk id="67" creationId="{00000000-0000-0000-0000-000000000000}"/>
            </ac:spMkLst>
          </pc:spChg>
          <pc:spChg chg="del">
            <ac:chgData name="Manuel Calderón Delgado" userId="55d39f51-53f2-448f-8360-e30937d385aa" providerId="ADAL" clId="{F45FA1A6-8EF1-4EF6-97B5-677AA3A62D40}" dt="2026-05-22T09:18:52.351" v="145" actId="478"/>
            <ac:spMkLst>
              <pc:docMk/>
              <pc:sldMasterMk cId="0" sldId="2147483672"/>
              <pc:sldLayoutMk cId="0" sldId="2147483659"/>
              <ac:spMk id="68" creationId="{00000000-0000-0000-0000-000000000000}"/>
            </ac:spMkLst>
          </pc:spChg>
          <pc:spChg chg="mod">
            <ac:chgData name="Manuel Calderón Delgado" userId="55d39f51-53f2-448f-8360-e30937d385aa" providerId="ADAL" clId="{F45FA1A6-8EF1-4EF6-97B5-677AA3A62D40}" dt="2026-05-22T09:14:14.466" v="90" actId="242"/>
            <ac:spMkLst>
              <pc:docMk/>
              <pc:sldMasterMk cId="0" sldId="2147483672"/>
              <pc:sldLayoutMk cId="0" sldId="2147483659"/>
              <ac:spMk id="69" creationId="{00000000-0000-0000-0000-000000000000}"/>
            </ac:spMkLst>
          </pc:spChg>
          <pc:spChg chg="mod ord">
            <ac:chgData name="Manuel Calderón Delgado" userId="55d39f51-53f2-448f-8360-e30937d385aa" providerId="ADAL" clId="{F45FA1A6-8EF1-4EF6-97B5-677AA3A62D40}" dt="2026-05-22T12:54:59.554" v="825" actId="120"/>
            <ac:spMkLst>
              <pc:docMk/>
              <pc:sldMasterMk cId="0" sldId="2147483672"/>
              <pc:sldLayoutMk cId="0" sldId="2147483659"/>
              <ac:spMk id="70" creationId="{00000000-0000-0000-0000-000000000000}"/>
            </ac:spMkLst>
          </pc:spChg>
          <pc:spChg chg="del">
            <ac:chgData name="Manuel Calderón Delgado" userId="55d39f51-53f2-448f-8360-e30937d385aa" providerId="ADAL" clId="{F45FA1A6-8EF1-4EF6-97B5-677AA3A62D40}" dt="2026-05-22T09:18:54.812" v="146" actId="478"/>
            <ac:spMkLst>
              <pc:docMk/>
              <pc:sldMasterMk cId="0" sldId="2147483672"/>
              <pc:sldLayoutMk cId="0" sldId="2147483659"/>
              <ac:spMk id="74" creationId="{00000000-0000-0000-0000-000000000000}"/>
            </ac:spMkLst>
          </pc:spChg>
          <pc:spChg chg="del">
            <ac:chgData name="Manuel Calderón Delgado" userId="55d39f51-53f2-448f-8360-e30937d385aa" providerId="ADAL" clId="{F45FA1A6-8EF1-4EF6-97B5-677AA3A62D40}" dt="2026-05-22T09:18:56.437" v="147" actId="478"/>
            <ac:spMkLst>
              <pc:docMk/>
              <pc:sldMasterMk cId="0" sldId="2147483672"/>
              <pc:sldLayoutMk cId="0" sldId="2147483659"/>
              <ac:spMk id="78" creationId="{00000000-0000-0000-0000-000000000000}"/>
            </ac:spMkLst>
          </pc:spChg>
          <pc:spChg chg="mod ord">
            <ac:chgData name="Manuel Calderón Delgado" userId="55d39f51-53f2-448f-8360-e30937d385aa" providerId="ADAL" clId="{F45FA1A6-8EF1-4EF6-97B5-677AA3A62D40}" dt="2026-05-22T12:54:59.554" v="825" actId="120"/>
            <ac:spMkLst>
              <pc:docMk/>
              <pc:sldMasterMk cId="0" sldId="2147483672"/>
              <pc:sldLayoutMk cId="0" sldId="2147483659"/>
              <ac:spMk id="79" creationId="{00000000-0000-0000-0000-000000000000}"/>
            </ac:spMkLst>
          </pc:spChg>
          <pc:spChg chg="mod ord">
            <ac:chgData name="Manuel Calderón Delgado" userId="55d39f51-53f2-448f-8360-e30937d385aa" providerId="ADAL" clId="{F45FA1A6-8EF1-4EF6-97B5-677AA3A62D40}" dt="2026-05-22T12:54:59.554" v="825" actId="120"/>
            <ac:spMkLst>
              <pc:docMk/>
              <pc:sldMasterMk cId="0" sldId="2147483672"/>
              <pc:sldLayoutMk cId="0" sldId="2147483659"/>
              <ac:spMk id="80" creationId="{00000000-0000-0000-0000-000000000000}"/>
            </ac:spMkLst>
          </pc:spChg>
          <pc:grpChg chg="add del">
            <ac:chgData name="Manuel Calderón Delgado" userId="55d39f51-53f2-448f-8360-e30937d385aa" providerId="ADAL" clId="{F45FA1A6-8EF1-4EF6-97B5-677AA3A62D40}" dt="2026-05-22T08:54:06.478" v="29" actId="165"/>
            <ac:grpSpMkLst>
              <pc:docMk/>
              <pc:sldMasterMk cId="0" sldId="2147483672"/>
              <pc:sldLayoutMk cId="0" sldId="2147483659"/>
              <ac:grpSpMk id="65" creationId="{00000000-0000-0000-0000-000000000000}"/>
            </ac:grpSpMkLst>
          </pc:grpChg>
          <pc:grpChg chg="del">
            <ac:chgData name="Manuel Calderón Delgado" userId="55d39f51-53f2-448f-8360-e30937d385aa" providerId="ADAL" clId="{F45FA1A6-8EF1-4EF6-97B5-677AA3A62D40}" dt="2026-05-22T09:19:39.913" v="157" actId="478"/>
            <ac:grpSpMkLst>
              <pc:docMk/>
              <pc:sldMasterMk cId="0" sldId="2147483672"/>
              <pc:sldLayoutMk cId="0" sldId="2147483659"/>
              <ac:grpSpMk id="71" creationId="{00000000-0000-0000-0000-000000000000}"/>
            </ac:grpSpMkLst>
          </pc:grpChg>
          <pc:grpChg chg="del">
            <ac:chgData name="Manuel Calderón Delgado" userId="55d39f51-53f2-448f-8360-e30937d385aa" providerId="ADAL" clId="{F45FA1A6-8EF1-4EF6-97B5-677AA3A62D40}" dt="2026-05-22T09:19:39.913" v="157" actId="478"/>
            <ac:grpSpMkLst>
              <pc:docMk/>
              <pc:sldMasterMk cId="0" sldId="2147483672"/>
              <pc:sldLayoutMk cId="0" sldId="2147483659"/>
              <ac:grpSpMk id="75" creationId="{00000000-0000-0000-0000-000000000000}"/>
            </ac:grpSpMkLst>
          </pc:grpChg>
          <pc:picChg chg="mod">
            <ac:chgData name="Manuel Calderón Delgado" userId="55d39f51-53f2-448f-8360-e30937d385aa" providerId="ADAL" clId="{F45FA1A6-8EF1-4EF6-97B5-677AA3A62D40}" dt="2026-05-22T12:53:03.644" v="804" actId="1076"/>
            <ac:picMkLst>
              <pc:docMk/>
              <pc:sldMasterMk cId="0" sldId="2147483672"/>
              <pc:sldLayoutMk cId="0" sldId="2147483659"/>
              <ac:picMk id="64" creationId="{00000000-0000-0000-0000-000000000000}"/>
            </ac:picMkLst>
          </pc:picChg>
          <pc:picChg chg="del mod topLvl">
            <ac:chgData name="Manuel Calderón Delgado" userId="55d39f51-53f2-448f-8360-e30937d385aa" providerId="ADAL" clId="{F45FA1A6-8EF1-4EF6-97B5-677AA3A62D40}" dt="2026-05-22T09:19:39.913" v="157" actId="478"/>
            <ac:picMkLst>
              <pc:docMk/>
              <pc:sldMasterMk cId="0" sldId="2147483672"/>
              <pc:sldLayoutMk cId="0" sldId="2147483659"/>
              <ac:picMk id="66" creationId="{00000000-0000-0000-0000-000000000000}"/>
            </ac:picMkLst>
          </pc:picChg>
        </pc:sldLayoutChg>
        <pc:sldLayoutChg chg="del">
          <pc:chgData name="Manuel Calderón Delgado" userId="55d39f51-53f2-448f-8360-e30937d385aa" providerId="ADAL" clId="{F45FA1A6-8EF1-4EF6-97B5-677AA3A62D40}" dt="2026-05-22T08:51:29.779" v="13" actId="47"/>
          <pc:sldLayoutMkLst>
            <pc:docMk/>
            <pc:sldMasterMk cId="0" sldId="2147483672"/>
            <pc:sldLayoutMk cId="0" sldId="2147483661"/>
          </pc:sldLayoutMkLst>
        </pc:sldLayoutChg>
        <pc:sldLayoutChg chg="delSp mod">
          <pc:chgData name="Manuel Calderón Delgado" userId="55d39f51-53f2-448f-8360-e30937d385aa" providerId="ADAL" clId="{F45FA1A6-8EF1-4EF6-97B5-677AA3A62D40}" dt="2026-05-22T09:04:48.487" v="33" actId="478"/>
          <pc:sldLayoutMkLst>
            <pc:docMk/>
            <pc:sldMasterMk cId="0" sldId="2147483672"/>
            <pc:sldLayoutMk cId="0" sldId="2147483662"/>
          </pc:sldLayoutMkLst>
          <pc:spChg chg="del">
            <ac:chgData name="Manuel Calderón Delgado" userId="55d39f51-53f2-448f-8360-e30937d385aa" providerId="ADAL" clId="{F45FA1A6-8EF1-4EF6-97B5-677AA3A62D40}" dt="2026-05-22T09:04:48.487" v="33" actId="478"/>
            <ac:spMkLst>
              <pc:docMk/>
              <pc:sldMasterMk cId="0" sldId="2147483672"/>
              <pc:sldLayoutMk cId="0" sldId="2147483662"/>
              <ac:spMk id="111" creationId="{00000000-0000-0000-0000-000000000000}"/>
            </ac:spMkLst>
          </pc:spChg>
        </pc:sldLayoutChg>
        <pc:sldLayoutChg chg="addSp delSp modSp add del mod ord">
          <pc:chgData name="Manuel Calderón Delgado" userId="55d39f51-53f2-448f-8360-e30937d385aa" providerId="ADAL" clId="{F45FA1A6-8EF1-4EF6-97B5-677AA3A62D40}" dt="2026-05-22T13:28:41.186" v="1092" actId="1076"/>
          <pc:sldLayoutMkLst>
            <pc:docMk/>
            <pc:sldMasterMk cId="0" sldId="2147483672"/>
            <pc:sldLayoutMk cId="0" sldId="2147483663"/>
          </pc:sldLayoutMkLst>
          <pc:spChg chg="add del mod">
            <ac:chgData name="Manuel Calderón Delgado" userId="55d39f51-53f2-448f-8360-e30937d385aa" providerId="ADAL" clId="{F45FA1A6-8EF1-4EF6-97B5-677AA3A62D40}" dt="2026-05-22T13:02:41.693" v="925" actId="478"/>
            <ac:spMkLst>
              <pc:docMk/>
              <pc:sldMasterMk cId="0" sldId="2147483672"/>
              <pc:sldLayoutMk cId="0" sldId="2147483663"/>
              <ac:spMk id="2" creationId="{49CA1821-9E25-3F87-D2A0-DE1B64D82C2F}"/>
            </ac:spMkLst>
          </pc:spChg>
          <pc:spChg chg="add del">
            <ac:chgData name="Manuel Calderón Delgado" userId="55d39f51-53f2-448f-8360-e30937d385aa" providerId="ADAL" clId="{F45FA1A6-8EF1-4EF6-97B5-677AA3A62D40}" dt="2026-05-22T09:10:54.367" v="37" actId="11529"/>
            <ac:spMkLst>
              <pc:docMk/>
              <pc:sldMasterMk cId="0" sldId="2147483672"/>
              <pc:sldLayoutMk cId="0" sldId="2147483663"/>
              <ac:spMk id="2" creationId="{990790DE-6B04-90A5-18B8-12FE9004BB59}"/>
            </ac:spMkLst>
          </pc:spChg>
          <pc:spChg chg="add del mod ord">
            <ac:chgData name="Manuel Calderón Delgado" userId="55d39f51-53f2-448f-8360-e30937d385aa" providerId="ADAL" clId="{F45FA1A6-8EF1-4EF6-97B5-677AA3A62D40}" dt="2026-05-22T13:28:25.050" v="1089" actId="14100"/>
            <ac:spMkLst>
              <pc:docMk/>
              <pc:sldMasterMk cId="0" sldId="2147483672"/>
              <pc:sldLayoutMk cId="0" sldId="2147483663"/>
              <ac:spMk id="3" creationId="{F577B180-455E-489F-7294-A264995B74ED}"/>
            </ac:spMkLst>
          </pc:spChg>
          <pc:spChg chg="add del mod">
            <ac:chgData name="Manuel Calderón Delgado" userId="55d39f51-53f2-448f-8360-e30937d385aa" providerId="ADAL" clId="{F45FA1A6-8EF1-4EF6-97B5-677AA3A62D40}" dt="2026-05-22T13:02:29.719" v="922" actId="478"/>
            <ac:spMkLst>
              <pc:docMk/>
              <pc:sldMasterMk cId="0" sldId="2147483672"/>
              <pc:sldLayoutMk cId="0" sldId="2147483663"/>
              <ac:spMk id="4" creationId="{00996070-DF4D-19C7-F6D2-FBD912E7D845}"/>
            </ac:spMkLst>
          </pc:spChg>
          <pc:spChg chg="add del">
            <ac:chgData name="Manuel Calderón Delgado" userId="55d39f51-53f2-448f-8360-e30937d385aa" providerId="ADAL" clId="{F45FA1A6-8EF1-4EF6-97B5-677AA3A62D40}" dt="2026-05-22T09:11:59.886" v="46" actId="11529"/>
            <ac:spMkLst>
              <pc:docMk/>
              <pc:sldMasterMk cId="0" sldId="2147483672"/>
              <pc:sldLayoutMk cId="0" sldId="2147483663"/>
              <ac:spMk id="4" creationId="{ADB868B2-61D8-7678-44F2-E50EAA28673C}"/>
            </ac:spMkLst>
          </pc:spChg>
          <pc:spChg chg="add mod">
            <ac:chgData name="Manuel Calderón Delgado" userId="55d39f51-53f2-448f-8360-e30937d385aa" providerId="ADAL" clId="{F45FA1A6-8EF1-4EF6-97B5-677AA3A62D40}" dt="2026-05-22T09:12:28.286" v="53" actId="1076"/>
            <ac:spMkLst>
              <pc:docMk/>
              <pc:sldMasterMk cId="0" sldId="2147483672"/>
              <pc:sldLayoutMk cId="0" sldId="2147483663"/>
              <ac:spMk id="5" creationId="{F577B180-455E-489F-7294-A264995B74ED}"/>
            </ac:spMkLst>
          </pc:spChg>
          <pc:spChg chg="add del mod">
            <ac:chgData name="Manuel Calderón Delgado" userId="55d39f51-53f2-448f-8360-e30937d385aa" providerId="ADAL" clId="{F45FA1A6-8EF1-4EF6-97B5-677AA3A62D40}" dt="2026-05-22T09:17:08.284" v="124" actId="478"/>
            <ac:spMkLst>
              <pc:docMk/>
              <pc:sldMasterMk cId="0" sldId="2147483672"/>
              <pc:sldLayoutMk cId="0" sldId="2147483663"/>
              <ac:spMk id="6" creationId="{9730E34C-76A0-8AA6-9067-8FB1EB6293A9}"/>
            </ac:spMkLst>
          </pc:spChg>
          <pc:spChg chg="add del mod">
            <ac:chgData name="Manuel Calderón Delgado" userId="55d39f51-53f2-448f-8360-e30937d385aa" providerId="ADAL" clId="{F45FA1A6-8EF1-4EF6-97B5-677AA3A62D40}" dt="2026-05-22T09:15:45.920" v="107" actId="478"/>
            <ac:spMkLst>
              <pc:docMk/>
              <pc:sldMasterMk cId="0" sldId="2147483672"/>
              <pc:sldLayoutMk cId="0" sldId="2147483663"/>
              <ac:spMk id="7" creationId="{0A28392A-A0C9-CF8E-745F-4354EBA8044F}"/>
            </ac:spMkLst>
          </pc:spChg>
          <pc:spChg chg="add mod">
            <ac:chgData name="Manuel Calderón Delgado" userId="55d39f51-53f2-448f-8360-e30937d385aa" providerId="ADAL" clId="{F45FA1A6-8EF1-4EF6-97B5-677AA3A62D40}" dt="2026-05-22T13:28:41.186" v="1092" actId="1076"/>
            <ac:spMkLst>
              <pc:docMk/>
              <pc:sldMasterMk cId="0" sldId="2147483672"/>
              <pc:sldLayoutMk cId="0" sldId="2147483663"/>
              <ac:spMk id="8" creationId="{6167A122-C265-3A7B-3F90-01928A38F4C9}"/>
            </ac:spMkLst>
          </pc:spChg>
          <pc:spChg chg="add mod">
            <ac:chgData name="Manuel Calderón Delgado" userId="55d39f51-53f2-448f-8360-e30937d385aa" providerId="ADAL" clId="{F45FA1A6-8EF1-4EF6-97B5-677AA3A62D40}" dt="2026-05-22T13:28:41.186" v="1092" actId="1076"/>
            <ac:spMkLst>
              <pc:docMk/>
              <pc:sldMasterMk cId="0" sldId="2147483672"/>
              <pc:sldLayoutMk cId="0" sldId="2147483663"/>
              <ac:spMk id="9" creationId="{0EAF7822-578C-9BE7-29D0-64DC61A058BD}"/>
            </ac:spMkLst>
          </pc:spChg>
          <pc:spChg chg="add mod">
            <ac:chgData name="Manuel Calderón Delgado" userId="55d39f51-53f2-448f-8360-e30937d385aa" providerId="ADAL" clId="{F45FA1A6-8EF1-4EF6-97B5-677AA3A62D40}" dt="2026-05-22T13:28:41.186" v="1092" actId="1076"/>
            <ac:spMkLst>
              <pc:docMk/>
              <pc:sldMasterMk cId="0" sldId="2147483672"/>
              <pc:sldLayoutMk cId="0" sldId="2147483663"/>
              <ac:spMk id="10" creationId="{0F28781C-AF34-CB79-0D24-C5F86EA283CD}"/>
            </ac:spMkLst>
          </pc:spChg>
          <pc:spChg chg="mod">
            <ac:chgData name="Manuel Calderón Delgado" userId="55d39f51-53f2-448f-8360-e30937d385aa" providerId="ADAL" clId="{F45FA1A6-8EF1-4EF6-97B5-677AA3A62D40}" dt="2026-05-22T09:13:57.212" v="86" actId="242"/>
            <ac:spMkLst>
              <pc:docMk/>
              <pc:sldMasterMk cId="0" sldId="2147483672"/>
              <pc:sldLayoutMk cId="0" sldId="2147483663"/>
              <ac:spMk id="123" creationId="{00000000-0000-0000-0000-000000000000}"/>
            </ac:spMkLst>
          </pc:spChg>
          <pc:spChg chg="mod">
            <ac:chgData name="Manuel Calderón Delgado" userId="55d39f51-53f2-448f-8360-e30937d385aa" providerId="ADAL" clId="{F45FA1A6-8EF1-4EF6-97B5-677AA3A62D40}" dt="2026-05-22T13:28:25.050" v="1089" actId="14100"/>
            <ac:spMkLst>
              <pc:docMk/>
              <pc:sldMasterMk cId="0" sldId="2147483672"/>
              <pc:sldLayoutMk cId="0" sldId="2147483663"/>
              <ac:spMk id="126" creationId="{00000000-0000-0000-0000-000000000000}"/>
            </ac:spMkLst>
          </pc:spChg>
          <pc:spChg chg="del">
            <ac:chgData name="Manuel Calderón Delgado" userId="55d39f51-53f2-448f-8360-e30937d385aa" providerId="ADAL" clId="{F45FA1A6-8EF1-4EF6-97B5-677AA3A62D40}" dt="2026-05-22T09:17:09.558" v="125" actId="478"/>
            <ac:spMkLst>
              <pc:docMk/>
              <pc:sldMasterMk cId="0" sldId="2147483672"/>
              <pc:sldLayoutMk cId="0" sldId="2147483663"/>
              <ac:spMk id="127" creationId="{00000000-0000-0000-0000-000000000000}"/>
            </ac:spMkLst>
          </pc:spChg>
          <pc:spChg chg="mod">
            <ac:chgData name="Manuel Calderón Delgado" userId="55d39f51-53f2-448f-8360-e30937d385aa" providerId="ADAL" clId="{F45FA1A6-8EF1-4EF6-97B5-677AA3A62D40}" dt="2026-05-22T13:28:25.050" v="1089" actId="14100"/>
            <ac:spMkLst>
              <pc:docMk/>
              <pc:sldMasterMk cId="0" sldId="2147483672"/>
              <pc:sldLayoutMk cId="0" sldId="2147483663"/>
              <ac:spMk id="128" creationId="{00000000-0000-0000-0000-000000000000}"/>
            </ac:spMkLst>
          </pc:spChg>
          <pc:spChg chg="del">
            <ac:chgData name="Manuel Calderón Delgado" userId="55d39f51-53f2-448f-8360-e30937d385aa" providerId="ADAL" clId="{F45FA1A6-8EF1-4EF6-97B5-677AA3A62D40}" dt="2026-05-22T09:17:13.123" v="126" actId="478"/>
            <ac:spMkLst>
              <pc:docMk/>
              <pc:sldMasterMk cId="0" sldId="2147483672"/>
              <pc:sldLayoutMk cId="0" sldId="2147483663"/>
              <ac:spMk id="129" creationId="{00000000-0000-0000-0000-000000000000}"/>
            </ac:spMkLst>
          </pc:spChg>
          <pc:picChg chg="mod">
            <ac:chgData name="Manuel Calderón Delgado" userId="55d39f51-53f2-448f-8360-e30937d385aa" providerId="ADAL" clId="{F45FA1A6-8EF1-4EF6-97B5-677AA3A62D40}" dt="2026-05-22T09:13:13.621" v="78" actId="1076"/>
            <ac:picMkLst>
              <pc:docMk/>
              <pc:sldMasterMk cId="0" sldId="2147483672"/>
              <pc:sldLayoutMk cId="0" sldId="2147483663"/>
              <ac:picMk id="122" creationId="{00000000-0000-0000-0000-000000000000}"/>
            </ac:picMkLst>
          </pc:picChg>
          <pc:picChg chg="add del">
            <ac:chgData name="Manuel Calderón Delgado" userId="55d39f51-53f2-448f-8360-e30937d385aa" providerId="ADAL" clId="{F45FA1A6-8EF1-4EF6-97B5-677AA3A62D40}" dt="2026-05-22T09:13:22.679" v="79" actId="478"/>
            <ac:picMkLst>
              <pc:docMk/>
              <pc:sldMasterMk cId="0" sldId="2147483672"/>
              <pc:sldLayoutMk cId="0" sldId="2147483663"/>
              <ac:picMk id="124" creationId="{00000000-0000-0000-0000-000000000000}"/>
            </ac:picMkLst>
          </pc:picChg>
          <pc:picChg chg="del">
            <ac:chgData name="Manuel Calderón Delgado" userId="55d39f51-53f2-448f-8360-e30937d385aa" providerId="ADAL" clId="{F45FA1A6-8EF1-4EF6-97B5-677AA3A62D40}" dt="2026-05-22T09:13:33.374" v="82" actId="478"/>
            <ac:picMkLst>
              <pc:docMk/>
              <pc:sldMasterMk cId="0" sldId="2147483672"/>
              <pc:sldLayoutMk cId="0" sldId="2147483663"/>
              <ac:picMk id="125" creationId="{00000000-0000-0000-0000-000000000000}"/>
            </ac:picMkLst>
          </pc:picChg>
        </pc:sldLayoutChg>
        <pc:sldLayoutChg chg="addSp delSp modSp add del mod ord">
          <pc:chgData name="Manuel Calderón Delgado" userId="55d39f51-53f2-448f-8360-e30937d385aa" providerId="ADAL" clId="{F45FA1A6-8EF1-4EF6-97B5-677AA3A62D40}" dt="2026-05-22T13:31:24.704" v="1116"/>
          <pc:sldLayoutMkLst>
            <pc:docMk/>
            <pc:sldMasterMk cId="0" sldId="2147483672"/>
            <pc:sldLayoutMk cId="0" sldId="2147483665"/>
          </pc:sldLayoutMkLst>
          <pc:spChg chg="add mod">
            <ac:chgData name="Manuel Calderón Delgado" userId="55d39f51-53f2-448f-8360-e30937d385aa" providerId="ADAL" clId="{F45FA1A6-8EF1-4EF6-97B5-677AA3A62D40}" dt="2026-05-22T13:04:21.236" v="946" actId="14100"/>
            <ac:spMkLst>
              <pc:docMk/>
              <pc:sldMasterMk cId="0" sldId="2147483672"/>
              <pc:sldLayoutMk cId="0" sldId="2147483665"/>
              <ac:spMk id="2" creationId="{CB80CA37-FCC5-38A0-0A3C-F04DE0C85101}"/>
            </ac:spMkLst>
          </pc:spChg>
          <pc:spChg chg="add del mod">
            <ac:chgData name="Manuel Calderón Delgado" userId="55d39f51-53f2-448f-8360-e30937d385aa" providerId="ADAL" clId="{F45FA1A6-8EF1-4EF6-97B5-677AA3A62D40}" dt="2026-05-22T13:04:56.092" v="956" actId="478"/>
            <ac:spMkLst>
              <pc:docMk/>
              <pc:sldMasterMk cId="0" sldId="2147483672"/>
              <pc:sldLayoutMk cId="0" sldId="2147483665"/>
              <ac:spMk id="3" creationId="{D650E362-49ED-32B6-53B1-0436CD3347FC}"/>
            </ac:spMkLst>
          </pc:spChg>
          <pc:spChg chg="add del mod">
            <ac:chgData name="Manuel Calderón Delgado" userId="55d39f51-53f2-448f-8360-e30937d385aa" providerId="ADAL" clId="{F45FA1A6-8EF1-4EF6-97B5-677AA3A62D40}" dt="2026-05-22T13:04:56.092" v="956" actId="478"/>
            <ac:spMkLst>
              <pc:docMk/>
              <pc:sldMasterMk cId="0" sldId="2147483672"/>
              <pc:sldLayoutMk cId="0" sldId="2147483665"/>
              <ac:spMk id="4" creationId="{9A8C693F-81DE-3852-35A1-EB9F399A3E3D}"/>
            </ac:spMkLst>
          </pc:spChg>
          <pc:spChg chg="add mod">
            <ac:chgData name="Manuel Calderón Delgado" userId="55d39f51-53f2-448f-8360-e30937d385aa" providerId="ADAL" clId="{F45FA1A6-8EF1-4EF6-97B5-677AA3A62D40}" dt="2026-05-22T13:31:24.704" v="1116"/>
            <ac:spMkLst>
              <pc:docMk/>
              <pc:sldMasterMk cId="0" sldId="2147483672"/>
              <pc:sldLayoutMk cId="0" sldId="2147483665"/>
              <ac:spMk id="5" creationId="{0D83AF4C-CC58-FF49-6FFF-97C7C7D8798F}"/>
            </ac:spMkLst>
          </pc:spChg>
          <pc:spChg chg="add mod">
            <ac:chgData name="Manuel Calderón Delgado" userId="55d39f51-53f2-448f-8360-e30937d385aa" providerId="ADAL" clId="{F45FA1A6-8EF1-4EF6-97B5-677AA3A62D40}" dt="2026-05-22T13:31:24.704" v="1116"/>
            <ac:spMkLst>
              <pc:docMk/>
              <pc:sldMasterMk cId="0" sldId="2147483672"/>
              <pc:sldLayoutMk cId="0" sldId="2147483665"/>
              <ac:spMk id="6" creationId="{BD095292-06B0-400D-5E4B-E60314D3D7B2}"/>
            </ac:spMkLst>
          </pc:spChg>
          <pc:spChg chg="mod">
            <ac:chgData name="Manuel Calderón Delgado" userId="55d39f51-53f2-448f-8360-e30937d385aa" providerId="ADAL" clId="{F45FA1A6-8EF1-4EF6-97B5-677AA3A62D40}" dt="2026-05-22T09:14:34.586" v="95" actId="242"/>
            <ac:spMkLst>
              <pc:docMk/>
              <pc:sldMasterMk cId="0" sldId="2147483672"/>
              <pc:sldLayoutMk cId="0" sldId="2147483665"/>
              <ac:spMk id="141" creationId="{00000000-0000-0000-0000-000000000000}"/>
            </ac:spMkLst>
          </pc:spChg>
          <pc:spChg chg="del mod">
            <ac:chgData name="Manuel Calderón Delgado" userId="55d39f51-53f2-448f-8360-e30937d385aa" providerId="ADAL" clId="{F45FA1A6-8EF1-4EF6-97B5-677AA3A62D40}" dt="2026-05-22T13:31:17.686" v="1113" actId="478"/>
            <ac:spMkLst>
              <pc:docMk/>
              <pc:sldMasterMk cId="0" sldId="2147483672"/>
              <pc:sldLayoutMk cId="0" sldId="2147483665"/>
              <ac:spMk id="143" creationId="{00000000-0000-0000-0000-000000000000}"/>
            </ac:spMkLst>
          </pc:spChg>
          <pc:spChg chg="del mod">
            <ac:chgData name="Manuel Calderón Delgado" userId="55d39f51-53f2-448f-8360-e30937d385aa" providerId="ADAL" clId="{F45FA1A6-8EF1-4EF6-97B5-677AA3A62D40}" dt="2026-05-22T13:31:17.686" v="1113" actId="478"/>
            <ac:spMkLst>
              <pc:docMk/>
              <pc:sldMasterMk cId="0" sldId="2147483672"/>
              <pc:sldLayoutMk cId="0" sldId="2147483665"/>
              <ac:spMk id="144" creationId="{00000000-0000-0000-0000-000000000000}"/>
            </ac:spMkLst>
          </pc:spChg>
          <pc:picChg chg="mod">
            <ac:chgData name="Manuel Calderón Delgado" userId="55d39f51-53f2-448f-8360-e30937d385aa" providerId="ADAL" clId="{F45FA1A6-8EF1-4EF6-97B5-677AA3A62D40}" dt="2026-05-22T13:04:25.530" v="948" actId="1076"/>
            <ac:picMkLst>
              <pc:docMk/>
              <pc:sldMasterMk cId="0" sldId="2147483672"/>
              <pc:sldLayoutMk cId="0" sldId="2147483665"/>
              <ac:picMk id="140" creationId="{00000000-0000-0000-0000-000000000000}"/>
            </ac:picMkLst>
          </pc:picChg>
          <pc:picChg chg="del">
            <ac:chgData name="Manuel Calderón Delgado" userId="55d39f51-53f2-448f-8360-e30937d385aa" providerId="ADAL" clId="{F45FA1A6-8EF1-4EF6-97B5-677AA3A62D40}" dt="2026-05-22T09:22:02.631" v="197" actId="478"/>
            <ac:picMkLst>
              <pc:docMk/>
              <pc:sldMasterMk cId="0" sldId="2147483672"/>
              <pc:sldLayoutMk cId="0" sldId="2147483665"/>
              <ac:picMk id="142" creationId="{00000000-0000-0000-0000-000000000000}"/>
            </ac:picMkLst>
          </pc:picChg>
        </pc:sldLayoutChg>
        <pc:sldLayoutChg chg="modSp mod">
          <pc:chgData name="Manuel Calderón Delgado" userId="55d39f51-53f2-448f-8360-e30937d385aa" providerId="ADAL" clId="{F45FA1A6-8EF1-4EF6-97B5-677AA3A62D40}" dt="2026-05-22T09:04:16.244" v="31" actId="5793"/>
          <pc:sldLayoutMkLst>
            <pc:docMk/>
            <pc:sldMasterMk cId="0" sldId="2147483672"/>
            <pc:sldLayoutMk cId="0" sldId="2147483666"/>
          </pc:sldLayoutMkLst>
          <pc:spChg chg="mod">
            <ac:chgData name="Manuel Calderón Delgado" userId="55d39f51-53f2-448f-8360-e30937d385aa" providerId="ADAL" clId="{F45FA1A6-8EF1-4EF6-97B5-677AA3A62D40}" dt="2026-05-22T09:04:16.244" v="31" actId="5793"/>
            <ac:spMkLst>
              <pc:docMk/>
              <pc:sldMasterMk cId="0" sldId="2147483672"/>
              <pc:sldLayoutMk cId="0" sldId="2147483666"/>
              <ac:spMk id="147" creationId="{00000000-0000-0000-0000-000000000000}"/>
            </ac:spMkLst>
          </pc:spChg>
        </pc:sldLayoutChg>
        <pc:sldLayoutChg chg="addSp delSp modSp add del mod">
          <pc:chgData name="Manuel Calderón Delgado" userId="55d39f51-53f2-448f-8360-e30937d385aa" providerId="ADAL" clId="{F45FA1A6-8EF1-4EF6-97B5-677AA3A62D40}" dt="2026-05-22T13:17:11.181" v="1065" actId="47"/>
          <pc:sldLayoutMkLst>
            <pc:docMk/>
            <pc:sldMasterMk cId="0" sldId="2147483672"/>
            <pc:sldLayoutMk cId="0" sldId="2147483667"/>
          </pc:sldLayoutMkLst>
          <pc:spChg chg="add mod">
            <ac:chgData name="Manuel Calderón Delgado" userId="55d39f51-53f2-448f-8360-e30937d385aa" providerId="ADAL" clId="{F45FA1A6-8EF1-4EF6-97B5-677AA3A62D40}" dt="2026-05-22T13:11:26.372" v="1007" actId="1076"/>
            <ac:spMkLst>
              <pc:docMk/>
              <pc:sldMasterMk cId="0" sldId="2147483672"/>
              <pc:sldLayoutMk cId="0" sldId="2147483667"/>
              <ac:spMk id="2" creationId="{C39FF7CA-CF41-42BD-167E-58922E9402AF}"/>
            </ac:spMkLst>
          </pc:spChg>
          <pc:spChg chg="add mod">
            <ac:chgData name="Manuel Calderón Delgado" userId="55d39f51-53f2-448f-8360-e30937d385aa" providerId="ADAL" clId="{F45FA1A6-8EF1-4EF6-97B5-677AA3A62D40}" dt="2026-05-22T13:11:26.372" v="1007" actId="1076"/>
            <ac:spMkLst>
              <pc:docMk/>
              <pc:sldMasterMk cId="0" sldId="2147483672"/>
              <pc:sldLayoutMk cId="0" sldId="2147483667"/>
              <ac:spMk id="3" creationId="{98EF305A-F911-0E86-0E2D-BA3AAB8C0FE4}"/>
            </ac:spMkLst>
          </pc:spChg>
          <pc:spChg chg="add del mod">
            <ac:chgData name="Manuel Calderón Delgado" userId="55d39f51-53f2-448f-8360-e30937d385aa" providerId="ADAL" clId="{F45FA1A6-8EF1-4EF6-97B5-677AA3A62D40}" dt="2026-05-22T13:08:25.399" v="992" actId="21"/>
            <ac:spMkLst>
              <pc:docMk/>
              <pc:sldMasterMk cId="0" sldId="2147483672"/>
              <pc:sldLayoutMk cId="0" sldId="2147483667"/>
              <ac:spMk id="4" creationId="{287AEA00-9C8C-15FA-BA6A-8C147BF64AC2}"/>
            </ac:spMkLst>
          </pc:spChg>
          <pc:spChg chg="add del mod">
            <ac:chgData name="Manuel Calderón Delgado" userId="55d39f51-53f2-448f-8360-e30937d385aa" providerId="ADAL" clId="{F45FA1A6-8EF1-4EF6-97B5-677AA3A62D40}" dt="2026-05-22T13:08:16.399" v="990" actId="478"/>
            <ac:spMkLst>
              <pc:docMk/>
              <pc:sldMasterMk cId="0" sldId="2147483672"/>
              <pc:sldLayoutMk cId="0" sldId="2147483667"/>
              <ac:spMk id="5" creationId="{D00C66FF-E2A9-A982-DB91-8BF881FBF641}"/>
            </ac:spMkLst>
          </pc:spChg>
          <pc:spChg chg="add del mod">
            <ac:chgData name="Manuel Calderón Delgado" userId="55d39f51-53f2-448f-8360-e30937d385aa" providerId="ADAL" clId="{F45FA1A6-8EF1-4EF6-97B5-677AA3A62D40}" dt="2026-05-22T13:09:01.718" v="999" actId="478"/>
            <ac:spMkLst>
              <pc:docMk/>
              <pc:sldMasterMk cId="0" sldId="2147483672"/>
              <pc:sldLayoutMk cId="0" sldId="2147483667"/>
              <ac:spMk id="6" creationId="{4B7530A0-3D72-6397-D9D5-6B405BA66A29}"/>
            </ac:spMkLst>
          </pc:spChg>
          <pc:spChg chg="mod">
            <ac:chgData name="Manuel Calderón Delgado" userId="55d39f51-53f2-448f-8360-e30937d385aa" providerId="ADAL" clId="{F45FA1A6-8EF1-4EF6-97B5-677AA3A62D40}" dt="2026-05-22T09:14:37.716" v="96" actId="242"/>
            <ac:spMkLst>
              <pc:docMk/>
              <pc:sldMasterMk cId="0" sldId="2147483672"/>
              <pc:sldLayoutMk cId="0" sldId="2147483667"/>
              <ac:spMk id="153" creationId="{00000000-0000-0000-0000-000000000000}"/>
            </ac:spMkLst>
          </pc:spChg>
          <pc:spChg chg="mod">
            <ac:chgData name="Manuel Calderón Delgado" userId="55d39f51-53f2-448f-8360-e30937d385aa" providerId="ADAL" clId="{F45FA1A6-8EF1-4EF6-97B5-677AA3A62D40}" dt="2026-05-22T13:11:26.372" v="1007" actId="1076"/>
            <ac:spMkLst>
              <pc:docMk/>
              <pc:sldMasterMk cId="0" sldId="2147483672"/>
              <pc:sldLayoutMk cId="0" sldId="2147483667"/>
              <ac:spMk id="154" creationId="{00000000-0000-0000-0000-000000000000}"/>
            </ac:spMkLst>
          </pc:spChg>
          <pc:spChg chg="mod">
            <ac:chgData name="Manuel Calderón Delgado" userId="55d39f51-53f2-448f-8360-e30937d385aa" providerId="ADAL" clId="{F45FA1A6-8EF1-4EF6-97B5-677AA3A62D40}" dt="2026-05-22T13:11:26.372" v="1007" actId="1076"/>
            <ac:spMkLst>
              <pc:docMk/>
              <pc:sldMasterMk cId="0" sldId="2147483672"/>
              <pc:sldLayoutMk cId="0" sldId="2147483667"/>
              <ac:spMk id="155" creationId="{00000000-0000-0000-0000-000000000000}"/>
            </ac:spMkLst>
          </pc:spChg>
          <pc:picChg chg="del">
            <ac:chgData name="Manuel Calderón Delgado" userId="55d39f51-53f2-448f-8360-e30937d385aa" providerId="ADAL" clId="{F45FA1A6-8EF1-4EF6-97B5-677AA3A62D40}" dt="2026-05-22T09:22:27.154" v="203" actId="478"/>
            <ac:picMkLst>
              <pc:docMk/>
              <pc:sldMasterMk cId="0" sldId="2147483672"/>
              <pc:sldLayoutMk cId="0" sldId="2147483667"/>
              <ac:picMk id="156" creationId="{00000000-0000-0000-0000-000000000000}"/>
            </ac:picMkLst>
          </pc:picChg>
          <pc:picChg chg="del">
            <ac:chgData name="Manuel Calderón Delgado" userId="55d39f51-53f2-448f-8360-e30937d385aa" providerId="ADAL" clId="{F45FA1A6-8EF1-4EF6-97B5-677AA3A62D40}" dt="2026-05-22T09:22:27.154" v="203" actId="478"/>
            <ac:picMkLst>
              <pc:docMk/>
              <pc:sldMasterMk cId="0" sldId="2147483672"/>
              <pc:sldLayoutMk cId="0" sldId="2147483667"/>
              <ac:picMk id="157" creationId="{00000000-0000-0000-0000-000000000000}"/>
            </ac:picMkLst>
          </pc:picChg>
        </pc:sldLayoutChg>
        <pc:sldLayoutChg chg="modSp mod">
          <pc:chgData name="Manuel Calderón Delgado" userId="55d39f51-53f2-448f-8360-e30937d385aa" providerId="ADAL" clId="{F45FA1A6-8EF1-4EF6-97B5-677AA3A62D40}" dt="2026-05-22T09:04:10.897" v="30" actId="5793"/>
          <pc:sldLayoutMkLst>
            <pc:docMk/>
            <pc:sldMasterMk cId="0" sldId="2147483672"/>
            <pc:sldLayoutMk cId="0" sldId="2147483668"/>
          </pc:sldLayoutMkLst>
          <pc:spChg chg="mod">
            <ac:chgData name="Manuel Calderón Delgado" userId="55d39f51-53f2-448f-8360-e30937d385aa" providerId="ADAL" clId="{F45FA1A6-8EF1-4EF6-97B5-677AA3A62D40}" dt="2026-05-22T09:04:10.897" v="30" actId="5793"/>
            <ac:spMkLst>
              <pc:docMk/>
              <pc:sldMasterMk cId="0" sldId="2147483672"/>
              <pc:sldLayoutMk cId="0" sldId="2147483668"/>
              <ac:spMk id="160" creationId="{00000000-0000-0000-0000-000000000000}"/>
            </ac:spMkLst>
          </pc:spChg>
        </pc:sldLayoutChg>
        <pc:sldLayoutChg chg="addSp delSp modSp add del mod ord">
          <pc:chgData name="Manuel Calderón Delgado" userId="55d39f51-53f2-448f-8360-e30937d385aa" providerId="ADAL" clId="{F45FA1A6-8EF1-4EF6-97B5-677AA3A62D40}" dt="2026-05-22T13:31:19.912" v="1115" actId="1076"/>
          <pc:sldLayoutMkLst>
            <pc:docMk/>
            <pc:sldMasterMk cId="0" sldId="2147483672"/>
            <pc:sldLayoutMk cId="0" sldId="2147483669"/>
          </pc:sldLayoutMkLst>
          <pc:spChg chg="add mod">
            <ac:chgData name="Manuel Calderón Delgado" userId="55d39f51-53f2-448f-8360-e30937d385aa" providerId="ADAL" clId="{F45FA1A6-8EF1-4EF6-97B5-677AA3A62D40}" dt="2026-05-22T13:15:09.542" v="1037" actId="12789"/>
            <ac:spMkLst>
              <pc:docMk/>
              <pc:sldMasterMk cId="0" sldId="2147483672"/>
              <pc:sldLayoutMk cId="0" sldId="2147483669"/>
              <ac:spMk id="2" creationId="{32DA6CFF-0267-3AC9-29C4-E563250CC0E9}"/>
            </ac:spMkLst>
          </pc:spChg>
          <pc:spChg chg="add mod">
            <ac:chgData name="Manuel Calderón Delgado" userId="55d39f51-53f2-448f-8360-e30937d385aa" providerId="ADAL" clId="{F45FA1A6-8EF1-4EF6-97B5-677AA3A62D40}" dt="2026-05-22T13:15:01.865" v="1035" actId="12789"/>
            <ac:spMkLst>
              <pc:docMk/>
              <pc:sldMasterMk cId="0" sldId="2147483672"/>
              <pc:sldLayoutMk cId="0" sldId="2147483669"/>
              <ac:spMk id="3" creationId="{23019702-301C-408D-A08D-11764B9ACF7C}"/>
            </ac:spMkLst>
          </pc:spChg>
          <pc:spChg chg="add del mod">
            <ac:chgData name="Manuel Calderón Delgado" userId="55d39f51-53f2-448f-8360-e30937d385aa" providerId="ADAL" clId="{F45FA1A6-8EF1-4EF6-97B5-677AA3A62D40}" dt="2026-05-22T13:08:38.592" v="995" actId="478"/>
            <ac:spMkLst>
              <pc:docMk/>
              <pc:sldMasterMk cId="0" sldId="2147483672"/>
              <pc:sldLayoutMk cId="0" sldId="2147483669"/>
              <ac:spMk id="4" creationId="{287AEA00-9C8C-15FA-BA6A-8C147BF64AC2}"/>
            </ac:spMkLst>
          </pc:spChg>
          <pc:spChg chg="mod">
            <ac:chgData name="Manuel Calderón Delgado" userId="55d39f51-53f2-448f-8360-e30937d385aa" providerId="ADAL" clId="{F45FA1A6-8EF1-4EF6-97B5-677AA3A62D40}" dt="2026-05-22T13:15:01.865" v="1035" actId="12789"/>
            <ac:spMkLst>
              <pc:docMk/>
              <pc:sldMasterMk cId="0" sldId="2147483672"/>
              <pc:sldLayoutMk cId="0" sldId="2147483669"/>
              <ac:spMk id="167" creationId="{00000000-0000-0000-0000-000000000000}"/>
            </ac:spMkLst>
          </pc:spChg>
          <pc:spChg chg="mod">
            <ac:chgData name="Manuel Calderón Delgado" userId="55d39f51-53f2-448f-8360-e30937d385aa" providerId="ADAL" clId="{F45FA1A6-8EF1-4EF6-97B5-677AA3A62D40}" dt="2026-05-22T13:15:09.542" v="1037" actId="12789"/>
            <ac:spMkLst>
              <pc:docMk/>
              <pc:sldMasterMk cId="0" sldId="2147483672"/>
              <pc:sldLayoutMk cId="0" sldId="2147483669"/>
              <ac:spMk id="168" creationId="{00000000-0000-0000-0000-000000000000}"/>
            </ac:spMkLst>
          </pc:spChg>
          <pc:spChg chg="del">
            <ac:chgData name="Manuel Calderón Delgado" userId="55d39f51-53f2-448f-8360-e30937d385aa" providerId="ADAL" clId="{F45FA1A6-8EF1-4EF6-97B5-677AA3A62D40}" dt="2026-05-22T12:16:27.246" v="324" actId="478"/>
            <ac:spMkLst>
              <pc:docMk/>
              <pc:sldMasterMk cId="0" sldId="2147483672"/>
              <pc:sldLayoutMk cId="0" sldId="2147483669"/>
              <ac:spMk id="169" creationId="{00000000-0000-0000-0000-000000000000}"/>
            </ac:spMkLst>
          </pc:spChg>
          <pc:spChg chg="mod">
            <ac:chgData name="Manuel Calderón Delgado" userId="55d39f51-53f2-448f-8360-e30937d385aa" providerId="ADAL" clId="{F45FA1A6-8EF1-4EF6-97B5-677AA3A62D40}" dt="2026-05-22T09:14:42.340" v="98" actId="242"/>
            <ac:spMkLst>
              <pc:docMk/>
              <pc:sldMasterMk cId="0" sldId="2147483672"/>
              <pc:sldLayoutMk cId="0" sldId="2147483669"/>
              <ac:spMk id="170" creationId="{00000000-0000-0000-0000-000000000000}"/>
            </ac:spMkLst>
          </pc:spChg>
          <pc:picChg chg="mod">
            <ac:chgData name="Manuel Calderón Delgado" userId="55d39f51-53f2-448f-8360-e30937d385aa" providerId="ADAL" clId="{F45FA1A6-8EF1-4EF6-97B5-677AA3A62D40}" dt="2026-05-22T13:31:19.912" v="1115" actId="1076"/>
            <ac:picMkLst>
              <pc:docMk/>
              <pc:sldMasterMk cId="0" sldId="2147483672"/>
              <pc:sldLayoutMk cId="0" sldId="2147483669"/>
              <ac:picMk id="166" creationId="{00000000-0000-0000-0000-000000000000}"/>
            </ac:picMkLst>
          </pc:picChg>
        </pc:sldLayoutChg>
        <pc:sldLayoutChg chg="addSp delSp add del mod">
          <pc:chgData name="Manuel Calderón Delgado" userId="55d39f51-53f2-448f-8360-e30937d385aa" providerId="ADAL" clId="{F45FA1A6-8EF1-4EF6-97B5-677AA3A62D40}" dt="2026-05-22T13:43:59.198" v="1157" actId="478"/>
          <pc:sldLayoutMkLst>
            <pc:docMk/>
            <pc:sldMasterMk cId="0" sldId="2147483672"/>
            <pc:sldLayoutMk cId="0" sldId="2147483671"/>
          </pc:sldLayoutMkLst>
          <pc:picChg chg="add del">
            <ac:chgData name="Manuel Calderón Delgado" userId="55d39f51-53f2-448f-8360-e30937d385aa" providerId="ADAL" clId="{F45FA1A6-8EF1-4EF6-97B5-677AA3A62D40}" dt="2026-05-22T13:43:59.198" v="1157" actId="478"/>
            <ac:picMkLst>
              <pc:docMk/>
              <pc:sldMasterMk cId="0" sldId="2147483672"/>
              <pc:sldLayoutMk cId="0" sldId="2147483671"/>
              <ac:picMk id="180" creationId="{00000000-0000-0000-0000-000000000000}"/>
            </ac:picMkLst>
          </pc:picChg>
        </pc:sldLayoutChg>
        <pc:sldLayoutChg chg="addSp delSp modSp add mod ord replId modTransition">
          <pc:chgData name="Manuel Calderón Delgado" userId="55d39f51-53f2-448f-8360-e30937d385aa" providerId="ADAL" clId="{F45FA1A6-8EF1-4EF6-97B5-677AA3A62D40}" dt="2026-05-22T13:10:06.943" v="1003" actId="20578"/>
          <pc:sldLayoutMkLst>
            <pc:docMk/>
            <pc:sldMasterMk cId="0" sldId="2147483672"/>
            <pc:sldLayoutMk cId="3389505280" sldId="2147483673"/>
          </pc:sldLayoutMkLst>
          <pc:spChg chg="add mod">
            <ac:chgData name="Manuel Calderón Delgado" userId="55d39f51-53f2-448f-8360-e30937d385aa" providerId="ADAL" clId="{F45FA1A6-8EF1-4EF6-97B5-677AA3A62D40}" dt="2026-05-22T09:14:23.013" v="93" actId="207"/>
            <ac:spMkLst>
              <pc:docMk/>
              <pc:sldMasterMk cId="0" sldId="2147483672"/>
              <pc:sldLayoutMk cId="3389505280" sldId="2147483673"/>
              <ac:spMk id="2" creationId="{8E64269D-54C0-06A9-F5AC-C4966B7C29B4}"/>
            </ac:spMkLst>
          </pc:spChg>
          <pc:spChg chg="add mod">
            <ac:chgData name="Manuel Calderón Delgado" userId="55d39f51-53f2-448f-8360-e30937d385aa" providerId="ADAL" clId="{F45FA1A6-8EF1-4EF6-97B5-677AA3A62D40}" dt="2026-05-22T12:58:44.819" v="834"/>
            <ac:spMkLst>
              <pc:docMk/>
              <pc:sldMasterMk cId="0" sldId="2147483672"/>
              <pc:sldLayoutMk cId="3389505280" sldId="2147483673"/>
              <ac:spMk id="3" creationId="{5B1EDBBE-E2F4-6FDA-7535-AE59CE77A83F}"/>
            </ac:spMkLst>
          </pc:spChg>
          <pc:spChg chg="add mod ord">
            <ac:chgData name="Manuel Calderón Delgado" userId="55d39f51-53f2-448f-8360-e30937d385aa" providerId="ADAL" clId="{F45FA1A6-8EF1-4EF6-97B5-677AA3A62D40}" dt="2026-05-22T12:59:20.998" v="840" actId="14100"/>
            <ac:spMkLst>
              <pc:docMk/>
              <pc:sldMasterMk cId="0" sldId="2147483672"/>
              <pc:sldLayoutMk cId="3389505280" sldId="2147483673"/>
              <ac:spMk id="4" creationId="{CEBCB551-7DD9-287F-F321-7094B001F87A}"/>
            </ac:spMkLst>
          </pc:spChg>
          <pc:spChg chg="add mod ord">
            <ac:chgData name="Manuel Calderón Delgado" userId="55d39f51-53f2-448f-8360-e30937d385aa" providerId="ADAL" clId="{F45FA1A6-8EF1-4EF6-97B5-677AA3A62D40}" dt="2026-05-22T13:09:59.651" v="1002" actId="5793"/>
            <ac:spMkLst>
              <pc:docMk/>
              <pc:sldMasterMk cId="0" sldId="2147483672"/>
              <pc:sldLayoutMk cId="3389505280" sldId="2147483673"/>
              <ac:spMk id="5" creationId="{11D56B66-CB4E-F1BD-53B6-383DD7C4532C}"/>
            </ac:spMkLst>
          </pc:spChg>
          <pc:spChg chg="add del mod">
            <ac:chgData name="Manuel Calderón Delgado" userId="55d39f51-53f2-448f-8360-e30937d385aa" providerId="ADAL" clId="{F45FA1A6-8EF1-4EF6-97B5-677AA3A62D40}" dt="2026-05-22T12:59:07.867" v="838" actId="478"/>
            <ac:spMkLst>
              <pc:docMk/>
              <pc:sldMasterMk cId="0" sldId="2147483672"/>
              <pc:sldLayoutMk cId="3389505280" sldId="2147483673"/>
              <ac:spMk id="6" creationId="{9D5A2DB2-05C0-AEB3-742D-61AFB6064F89}"/>
            </ac:spMkLst>
          </pc:spChg>
          <pc:spChg chg="add del mod ord">
            <ac:chgData name="Manuel Calderón Delgado" userId="55d39f51-53f2-448f-8360-e30937d385aa" providerId="ADAL" clId="{F45FA1A6-8EF1-4EF6-97B5-677AA3A62D40}" dt="2026-05-22T09:18:20.995" v="138" actId="478"/>
            <ac:spMkLst>
              <pc:docMk/>
              <pc:sldMasterMk cId="0" sldId="2147483672"/>
              <pc:sldLayoutMk cId="3389505280" sldId="2147483673"/>
              <ac:spMk id="6" creationId="{D320A3AF-4098-1943-0C63-D8F086A0C5C1}"/>
            </ac:spMkLst>
          </pc:spChg>
          <pc:spChg chg="add del mod ord">
            <ac:chgData name="Manuel Calderón Delgado" userId="55d39f51-53f2-448f-8360-e30937d385aa" providerId="ADAL" clId="{F45FA1A6-8EF1-4EF6-97B5-677AA3A62D40}" dt="2026-05-22T09:18:22.379" v="139" actId="478"/>
            <ac:spMkLst>
              <pc:docMk/>
              <pc:sldMasterMk cId="0" sldId="2147483672"/>
              <pc:sldLayoutMk cId="3389505280" sldId="2147483673"/>
              <ac:spMk id="7" creationId="{26BA4664-A85B-C2F7-F54F-67D592087913}"/>
            </ac:spMkLst>
          </pc:spChg>
          <pc:spChg chg="add del mod ord">
            <ac:chgData name="Manuel Calderón Delgado" userId="55d39f51-53f2-448f-8360-e30937d385aa" providerId="ADAL" clId="{F45FA1A6-8EF1-4EF6-97B5-677AA3A62D40}" dt="2026-05-22T09:18:24.599" v="140" actId="478"/>
            <ac:spMkLst>
              <pc:docMk/>
              <pc:sldMasterMk cId="0" sldId="2147483672"/>
              <pc:sldLayoutMk cId="3389505280" sldId="2147483673"/>
              <ac:spMk id="8" creationId="{6F417DDF-E4A6-B272-B8A2-B711D019AE23}"/>
            </ac:spMkLst>
          </pc:spChg>
          <pc:spChg chg="add del mod ord">
            <ac:chgData name="Manuel Calderón Delgado" userId="55d39f51-53f2-448f-8360-e30937d385aa" providerId="ADAL" clId="{F45FA1A6-8EF1-4EF6-97B5-677AA3A62D40}" dt="2026-05-22T09:18:27.896" v="141" actId="478"/>
            <ac:spMkLst>
              <pc:docMk/>
              <pc:sldMasterMk cId="0" sldId="2147483672"/>
              <pc:sldLayoutMk cId="3389505280" sldId="2147483673"/>
              <ac:spMk id="9" creationId="{E496BFC9-A408-AF88-3D49-5E14A0880FE8}"/>
            </ac:spMkLst>
          </pc:spChg>
          <pc:spChg chg="add del mod ord">
            <ac:chgData name="Manuel Calderón Delgado" userId="55d39f51-53f2-448f-8360-e30937d385aa" providerId="ADAL" clId="{F45FA1A6-8EF1-4EF6-97B5-677AA3A62D40}" dt="2026-05-22T09:18:29.973" v="142" actId="478"/>
            <ac:spMkLst>
              <pc:docMk/>
              <pc:sldMasterMk cId="0" sldId="2147483672"/>
              <pc:sldLayoutMk cId="3389505280" sldId="2147483673"/>
              <ac:spMk id="10" creationId="{C9164372-2E55-C7EE-2296-20E91D6729FF}"/>
            </ac:spMkLst>
          </pc:spChg>
          <pc:spChg chg="add mod">
            <ac:chgData name="Manuel Calderón Delgado" userId="55d39f51-53f2-448f-8360-e30937d385aa" providerId="ADAL" clId="{F45FA1A6-8EF1-4EF6-97B5-677AA3A62D40}" dt="2026-05-22T12:59:14.374" v="839" actId="14100"/>
            <ac:spMkLst>
              <pc:docMk/>
              <pc:sldMasterMk cId="0" sldId="2147483672"/>
              <pc:sldLayoutMk cId="3389505280" sldId="2147483673"/>
              <ac:spMk id="11" creationId="{F03428A4-1240-4B20-5BA7-DCFA7BAF170E}"/>
            </ac:spMkLst>
          </pc:spChg>
          <pc:spChg chg="del">
            <ac:chgData name="Manuel Calderón Delgado" userId="55d39f51-53f2-448f-8360-e30937d385aa" providerId="ADAL" clId="{F45FA1A6-8EF1-4EF6-97B5-677AA3A62D40}" dt="2026-05-22T09:05:24.638" v="35" actId="478"/>
            <ac:spMkLst>
              <pc:docMk/>
              <pc:sldMasterMk cId="0" sldId="2147483672"/>
              <pc:sldLayoutMk cId="3389505280" sldId="2147483673"/>
              <ac:spMk id="67" creationId="{00000000-0000-0000-0000-000000000000}"/>
            </ac:spMkLst>
          </pc:spChg>
          <pc:spChg chg="del">
            <ac:chgData name="Manuel Calderón Delgado" userId="55d39f51-53f2-448f-8360-e30937d385aa" providerId="ADAL" clId="{F45FA1A6-8EF1-4EF6-97B5-677AA3A62D40}" dt="2026-05-22T09:05:24.638" v="35" actId="478"/>
            <ac:spMkLst>
              <pc:docMk/>
              <pc:sldMasterMk cId="0" sldId="2147483672"/>
              <pc:sldLayoutMk cId="3389505280" sldId="2147483673"/>
              <ac:spMk id="68" creationId="{00000000-0000-0000-0000-000000000000}"/>
            </ac:spMkLst>
          </pc:spChg>
          <pc:spChg chg="del">
            <ac:chgData name="Manuel Calderón Delgado" userId="55d39f51-53f2-448f-8360-e30937d385aa" providerId="ADAL" clId="{F45FA1A6-8EF1-4EF6-97B5-677AA3A62D40}" dt="2026-05-22T09:05:24.638" v="35" actId="478"/>
            <ac:spMkLst>
              <pc:docMk/>
              <pc:sldMasterMk cId="0" sldId="2147483672"/>
              <pc:sldLayoutMk cId="3389505280" sldId="2147483673"/>
              <ac:spMk id="69" creationId="{00000000-0000-0000-0000-000000000000}"/>
            </ac:spMkLst>
          </pc:spChg>
          <pc:spChg chg="del">
            <ac:chgData name="Manuel Calderón Delgado" userId="55d39f51-53f2-448f-8360-e30937d385aa" providerId="ADAL" clId="{F45FA1A6-8EF1-4EF6-97B5-677AA3A62D40}" dt="2026-05-22T09:05:24.638" v="35" actId="478"/>
            <ac:spMkLst>
              <pc:docMk/>
              <pc:sldMasterMk cId="0" sldId="2147483672"/>
              <pc:sldLayoutMk cId="3389505280" sldId="2147483673"/>
              <ac:spMk id="70" creationId="{00000000-0000-0000-0000-000000000000}"/>
            </ac:spMkLst>
          </pc:spChg>
          <pc:spChg chg="del">
            <ac:chgData name="Manuel Calderón Delgado" userId="55d39f51-53f2-448f-8360-e30937d385aa" providerId="ADAL" clId="{F45FA1A6-8EF1-4EF6-97B5-677AA3A62D40}" dt="2026-05-22T09:05:24.638" v="35" actId="478"/>
            <ac:spMkLst>
              <pc:docMk/>
              <pc:sldMasterMk cId="0" sldId="2147483672"/>
              <pc:sldLayoutMk cId="3389505280" sldId="2147483673"/>
              <ac:spMk id="74" creationId="{00000000-0000-0000-0000-000000000000}"/>
            </ac:spMkLst>
          </pc:spChg>
          <pc:spChg chg="del">
            <ac:chgData name="Manuel Calderón Delgado" userId="55d39f51-53f2-448f-8360-e30937d385aa" providerId="ADAL" clId="{F45FA1A6-8EF1-4EF6-97B5-677AA3A62D40}" dt="2026-05-22T09:05:24.638" v="35" actId="478"/>
            <ac:spMkLst>
              <pc:docMk/>
              <pc:sldMasterMk cId="0" sldId="2147483672"/>
              <pc:sldLayoutMk cId="3389505280" sldId="2147483673"/>
              <ac:spMk id="78" creationId="{00000000-0000-0000-0000-000000000000}"/>
            </ac:spMkLst>
          </pc:spChg>
          <pc:spChg chg="del">
            <ac:chgData name="Manuel Calderón Delgado" userId="55d39f51-53f2-448f-8360-e30937d385aa" providerId="ADAL" clId="{F45FA1A6-8EF1-4EF6-97B5-677AA3A62D40}" dt="2026-05-22T09:05:24.638" v="35" actId="478"/>
            <ac:spMkLst>
              <pc:docMk/>
              <pc:sldMasterMk cId="0" sldId="2147483672"/>
              <pc:sldLayoutMk cId="3389505280" sldId="2147483673"/>
              <ac:spMk id="79" creationId="{00000000-0000-0000-0000-000000000000}"/>
            </ac:spMkLst>
          </pc:spChg>
          <pc:spChg chg="del">
            <ac:chgData name="Manuel Calderón Delgado" userId="55d39f51-53f2-448f-8360-e30937d385aa" providerId="ADAL" clId="{F45FA1A6-8EF1-4EF6-97B5-677AA3A62D40}" dt="2026-05-22T09:05:24.638" v="35" actId="478"/>
            <ac:spMkLst>
              <pc:docMk/>
              <pc:sldMasterMk cId="0" sldId="2147483672"/>
              <pc:sldLayoutMk cId="3389505280" sldId="2147483673"/>
              <ac:spMk id="80" creationId="{00000000-0000-0000-0000-000000000000}"/>
            </ac:spMkLst>
          </pc:spChg>
          <pc:grpChg chg="del">
            <ac:chgData name="Manuel Calderón Delgado" userId="55d39f51-53f2-448f-8360-e30937d385aa" providerId="ADAL" clId="{F45FA1A6-8EF1-4EF6-97B5-677AA3A62D40}" dt="2026-05-22T09:05:24.638" v="35" actId="478"/>
            <ac:grpSpMkLst>
              <pc:docMk/>
              <pc:sldMasterMk cId="0" sldId="2147483672"/>
              <pc:sldLayoutMk cId="3389505280" sldId="2147483673"/>
              <ac:grpSpMk id="71" creationId="{00000000-0000-0000-0000-000000000000}"/>
            </ac:grpSpMkLst>
          </pc:grpChg>
          <pc:picChg chg="add del mod">
            <ac:chgData name="Manuel Calderón Delgado" userId="55d39f51-53f2-448f-8360-e30937d385aa" providerId="ADAL" clId="{F45FA1A6-8EF1-4EF6-97B5-677AA3A62D40}" dt="2026-05-22T09:18:00.572" v="136" actId="478"/>
            <ac:picMkLst>
              <pc:docMk/>
              <pc:sldMasterMk cId="0" sldId="2147483672"/>
              <pc:sldLayoutMk cId="3389505280" sldId="2147483673"/>
              <ac:picMk id="3" creationId="{3029C0BC-B857-2B37-D652-37C8849EC1C0}"/>
            </ac:picMkLst>
          </pc:picChg>
          <pc:picChg chg="del">
            <ac:chgData name="Manuel Calderón Delgado" userId="55d39f51-53f2-448f-8360-e30937d385aa" providerId="ADAL" clId="{F45FA1A6-8EF1-4EF6-97B5-677AA3A62D40}" dt="2026-05-22T09:05:24.638" v="35" actId="478"/>
            <ac:picMkLst>
              <pc:docMk/>
              <pc:sldMasterMk cId="0" sldId="2147483672"/>
              <pc:sldLayoutMk cId="3389505280" sldId="2147483673"/>
              <ac:picMk id="66" creationId="{00000000-0000-0000-0000-000000000000}"/>
            </ac:picMkLst>
          </pc:picChg>
        </pc:sldLayoutChg>
        <pc:sldLayoutChg chg="addSp delSp modSp add mod modTransition">
          <pc:chgData name="Manuel Calderón Delgado" userId="55d39f51-53f2-448f-8360-e30937d385aa" providerId="ADAL" clId="{F45FA1A6-8EF1-4EF6-97B5-677AA3A62D40}" dt="2026-05-22T12:19:45.323" v="433" actId="20577"/>
          <pc:sldLayoutMkLst>
            <pc:docMk/>
            <pc:sldMasterMk cId="0" sldId="2147483672"/>
            <pc:sldLayoutMk cId="2067482482" sldId="2147483674"/>
          </pc:sldLayoutMkLst>
          <pc:spChg chg="add mod">
            <ac:chgData name="Manuel Calderón Delgado" userId="55d39f51-53f2-448f-8360-e30937d385aa" providerId="ADAL" clId="{F45FA1A6-8EF1-4EF6-97B5-677AA3A62D40}" dt="2026-05-22T12:18:45.314" v="382"/>
            <ac:spMkLst>
              <pc:docMk/>
              <pc:sldMasterMk cId="0" sldId="2147483672"/>
              <pc:sldLayoutMk cId="2067482482" sldId="2147483674"/>
              <ac:spMk id="2" creationId="{8EDF97A6-4624-3B77-B1C3-075AEC92AD87}"/>
            </ac:spMkLst>
          </pc:spChg>
          <pc:spChg chg="add mod">
            <ac:chgData name="Manuel Calderón Delgado" userId="55d39f51-53f2-448f-8360-e30937d385aa" providerId="ADAL" clId="{F45FA1A6-8EF1-4EF6-97B5-677AA3A62D40}" dt="2026-05-22T12:19:45.323" v="433" actId="20577"/>
            <ac:spMkLst>
              <pc:docMk/>
              <pc:sldMasterMk cId="0" sldId="2147483672"/>
              <pc:sldLayoutMk cId="2067482482" sldId="2147483674"/>
              <ac:spMk id="3" creationId="{488D09FD-F05D-93CD-5312-C0EF4797B970}"/>
            </ac:spMkLst>
          </pc:spChg>
          <pc:spChg chg="add mod">
            <ac:chgData name="Manuel Calderón Delgado" userId="55d39f51-53f2-448f-8360-e30937d385aa" providerId="ADAL" clId="{F45FA1A6-8EF1-4EF6-97B5-677AA3A62D40}" dt="2026-05-22T12:18:45.314" v="382"/>
            <ac:spMkLst>
              <pc:docMk/>
              <pc:sldMasterMk cId="0" sldId="2147483672"/>
              <pc:sldLayoutMk cId="2067482482" sldId="2147483674"/>
              <ac:spMk id="4" creationId="{FE5A5E53-E940-FBE4-56F9-19D87732625D}"/>
            </ac:spMkLst>
          </pc:spChg>
          <pc:spChg chg="add mod">
            <ac:chgData name="Manuel Calderón Delgado" userId="55d39f51-53f2-448f-8360-e30937d385aa" providerId="ADAL" clId="{F45FA1A6-8EF1-4EF6-97B5-677AA3A62D40}" dt="2026-05-22T12:18:45.314" v="382"/>
            <ac:spMkLst>
              <pc:docMk/>
              <pc:sldMasterMk cId="0" sldId="2147483672"/>
              <pc:sldLayoutMk cId="2067482482" sldId="2147483674"/>
              <ac:spMk id="5" creationId="{41BAE910-6C2A-11CB-4075-45ECC34113BD}"/>
            </ac:spMkLst>
          </pc:spChg>
          <pc:spChg chg="add mod">
            <ac:chgData name="Manuel Calderón Delgado" userId="55d39f51-53f2-448f-8360-e30937d385aa" providerId="ADAL" clId="{F45FA1A6-8EF1-4EF6-97B5-677AA3A62D40}" dt="2026-05-22T12:19:30.049" v="404" actId="20577"/>
            <ac:spMkLst>
              <pc:docMk/>
              <pc:sldMasterMk cId="0" sldId="2147483672"/>
              <pc:sldLayoutMk cId="2067482482" sldId="2147483674"/>
              <ac:spMk id="6" creationId="{859CCB7A-02BE-1430-7CCC-92F8DD0F3F1D}"/>
            </ac:spMkLst>
          </pc:spChg>
          <pc:spChg chg="del">
            <ac:chgData name="Manuel Calderón Delgado" userId="55d39f51-53f2-448f-8360-e30937d385aa" providerId="ADAL" clId="{F45FA1A6-8EF1-4EF6-97B5-677AA3A62D40}" dt="2026-05-22T12:18:41.484" v="380" actId="478"/>
            <ac:spMkLst>
              <pc:docMk/>
              <pc:sldMasterMk cId="0" sldId="2147483672"/>
              <pc:sldLayoutMk cId="2067482482" sldId="2147483674"/>
              <ac:spMk id="9" creationId="{00000000-0000-0000-0000-000000000000}"/>
            </ac:spMkLst>
          </pc:spChg>
          <pc:spChg chg="del">
            <ac:chgData name="Manuel Calderón Delgado" userId="55d39f51-53f2-448f-8360-e30937d385aa" providerId="ADAL" clId="{F45FA1A6-8EF1-4EF6-97B5-677AA3A62D40}" dt="2026-05-22T12:18:41.484" v="380" actId="478"/>
            <ac:spMkLst>
              <pc:docMk/>
              <pc:sldMasterMk cId="0" sldId="2147483672"/>
              <pc:sldLayoutMk cId="2067482482" sldId="2147483674"/>
              <ac:spMk id="10" creationId="{00000000-0000-0000-0000-000000000000}"/>
            </ac:spMkLst>
          </pc:spChg>
          <pc:spChg chg="del">
            <ac:chgData name="Manuel Calderón Delgado" userId="55d39f51-53f2-448f-8360-e30937d385aa" providerId="ADAL" clId="{F45FA1A6-8EF1-4EF6-97B5-677AA3A62D40}" dt="2026-05-22T12:18:43.285" v="381" actId="478"/>
            <ac:spMkLst>
              <pc:docMk/>
              <pc:sldMasterMk cId="0" sldId="2147483672"/>
              <pc:sldLayoutMk cId="2067482482" sldId="2147483674"/>
              <ac:spMk id="11" creationId="{00000000-0000-0000-0000-000000000000}"/>
            </ac:spMkLst>
          </pc:spChg>
          <pc:spChg chg="del">
            <ac:chgData name="Manuel Calderón Delgado" userId="55d39f51-53f2-448f-8360-e30937d385aa" providerId="ADAL" clId="{F45FA1A6-8EF1-4EF6-97B5-677AA3A62D40}" dt="2026-05-22T12:18:43.285" v="381" actId="478"/>
            <ac:spMkLst>
              <pc:docMk/>
              <pc:sldMasterMk cId="0" sldId="2147483672"/>
              <pc:sldLayoutMk cId="2067482482" sldId="2147483674"/>
              <ac:spMk id="12" creationId="{00000000-0000-0000-0000-000000000000}"/>
            </ac:spMkLst>
          </pc:spChg>
          <pc:spChg chg="del">
            <ac:chgData name="Manuel Calderón Delgado" userId="55d39f51-53f2-448f-8360-e30937d385aa" providerId="ADAL" clId="{F45FA1A6-8EF1-4EF6-97B5-677AA3A62D40}" dt="2026-05-22T12:18:43.285" v="381" actId="478"/>
            <ac:spMkLst>
              <pc:docMk/>
              <pc:sldMasterMk cId="0" sldId="2147483672"/>
              <pc:sldLayoutMk cId="2067482482" sldId="2147483674"/>
              <ac:spMk id="13" creationId="{00000000-0000-0000-0000-000000000000}"/>
            </ac:spMkLst>
          </pc:spChg>
        </pc:sldLayoutChg>
        <pc:sldLayoutChg chg="modSp add mod modTransition">
          <pc:chgData name="Manuel Calderón Delgado" userId="55d39f51-53f2-448f-8360-e30937d385aa" providerId="ADAL" clId="{F45FA1A6-8EF1-4EF6-97B5-677AA3A62D40}" dt="2026-05-22T12:48:51.600" v="739" actId="242"/>
          <pc:sldLayoutMkLst>
            <pc:docMk/>
            <pc:sldMasterMk cId="0" sldId="2147483672"/>
            <pc:sldLayoutMk cId="2222812811" sldId="2147483675"/>
          </pc:sldLayoutMkLst>
          <pc:spChg chg="mod">
            <ac:chgData name="Manuel Calderón Delgado" userId="55d39f51-53f2-448f-8360-e30937d385aa" providerId="ADAL" clId="{F45FA1A6-8EF1-4EF6-97B5-677AA3A62D40}" dt="2026-05-22T12:39:37.390" v="635" actId="113"/>
            <ac:spMkLst>
              <pc:docMk/>
              <pc:sldMasterMk cId="0" sldId="2147483672"/>
              <pc:sldLayoutMk cId="2222812811" sldId="2147483675"/>
              <ac:spMk id="9" creationId="{00000000-0000-0000-0000-000000000000}"/>
            </ac:spMkLst>
          </pc:spChg>
          <pc:spChg chg="mod">
            <ac:chgData name="Manuel Calderón Delgado" userId="55d39f51-53f2-448f-8360-e30937d385aa" providerId="ADAL" clId="{F45FA1A6-8EF1-4EF6-97B5-677AA3A62D40}" dt="2026-05-22T12:37:50.817" v="555" actId="20577"/>
            <ac:spMkLst>
              <pc:docMk/>
              <pc:sldMasterMk cId="0" sldId="2147483672"/>
              <pc:sldLayoutMk cId="2222812811" sldId="2147483675"/>
              <ac:spMk id="10" creationId="{00000000-0000-0000-0000-000000000000}"/>
            </ac:spMkLst>
          </pc:spChg>
          <pc:spChg chg="mod">
            <ac:chgData name="Manuel Calderón Delgado" userId="55d39f51-53f2-448f-8360-e30937d385aa" providerId="ADAL" clId="{F45FA1A6-8EF1-4EF6-97B5-677AA3A62D40}" dt="2026-05-22T12:39:22.666" v="631" actId="20577"/>
            <ac:spMkLst>
              <pc:docMk/>
              <pc:sldMasterMk cId="0" sldId="2147483672"/>
              <pc:sldLayoutMk cId="2222812811" sldId="2147483675"/>
              <ac:spMk id="11" creationId="{00000000-0000-0000-0000-000000000000}"/>
            </ac:spMkLst>
          </pc:spChg>
          <pc:spChg chg="mod">
            <ac:chgData name="Manuel Calderón Delgado" userId="55d39f51-53f2-448f-8360-e30937d385aa" providerId="ADAL" clId="{F45FA1A6-8EF1-4EF6-97B5-677AA3A62D40}" dt="2026-05-22T12:48:37.407" v="737" actId="242"/>
            <ac:spMkLst>
              <pc:docMk/>
              <pc:sldMasterMk cId="0" sldId="2147483672"/>
              <pc:sldLayoutMk cId="2222812811" sldId="2147483675"/>
              <ac:spMk id="12" creationId="{00000000-0000-0000-0000-000000000000}"/>
            </ac:spMkLst>
          </pc:spChg>
          <pc:spChg chg="mod">
            <ac:chgData name="Manuel Calderón Delgado" userId="55d39f51-53f2-448f-8360-e30937d385aa" providerId="ADAL" clId="{F45FA1A6-8EF1-4EF6-97B5-677AA3A62D40}" dt="2026-05-22T12:48:51.600" v="739" actId="242"/>
            <ac:spMkLst>
              <pc:docMk/>
              <pc:sldMasterMk cId="0" sldId="2147483672"/>
              <pc:sldLayoutMk cId="2222812811" sldId="2147483675"/>
              <ac:spMk id="13" creationId="{00000000-0000-0000-0000-000000000000}"/>
            </ac:spMkLst>
          </pc:spChg>
        </pc:sldLayoutChg>
        <pc:sldLayoutChg chg="addSp delSp modSp add mod modTransition">
          <pc:chgData name="Manuel Calderón Delgado" userId="55d39f51-53f2-448f-8360-e30937d385aa" providerId="ADAL" clId="{F45FA1A6-8EF1-4EF6-97B5-677AA3A62D40}" dt="2026-05-22T13:13:08.835" v="1016" actId="12789"/>
          <pc:sldLayoutMkLst>
            <pc:docMk/>
            <pc:sldMasterMk cId="0" sldId="2147483672"/>
            <pc:sldLayoutMk cId="1411243112" sldId="2147483676"/>
          </pc:sldLayoutMkLst>
          <pc:spChg chg="mod">
            <ac:chgData name="Manuel Calderón Delgado" userId="55d39f51-53f2-448f-8360-e30937d385aa" providerId="ADAL" clId="{F45FA1A6-8EF1-4EF6-97B5-677AA3A62D40}" dt="2026-05-22T13:13:08.835" v="1016" actId="12789"/>
            <ac:spMkLst>
              <pc:docMk/>
              <pc:sldMasterMk cId="0" sldId="2147483672"/>
              <pc:sldLayoutMk cId="1411243112" sldId="2147483676"/>
              <ac:spMk id="2" creationId="{32DA6CFF-0267-3AC9-29C4-E563250CC0E9}"/>
            </ac:spMkLst>
          </pc:spChg>
          <pc:spChg chg="del">
            <ac:chgData name="Manuel Calderón Delgado" userId="55d39f51-53f2-448f-8360-e30937d385aa" providerId="ADAL" clId="{F45FA1A6-8EF1-4EF6-97B5-677AA3A62D40}" dt="2026-05-22T13:12:31.744" v="1013" actId="478"/>
            <ac:spMkLst>
              <pc:docMk/>
              <pc:sldMasterMk cId="0" sldId="2147483672"/>
              <pc:sldLayoutMk cId="1411243112" sldId="2147483676"/>
              <ac:spMk id="3" creationId="{23019702-301C-408D-A08D-11764B9ACF7C}"/>
            </ac:spMkLst>
          </pc:spChg>
          <pc:spChg chg="add del">
            <ac:chgData name="Manuel Calderón Delgado" userId="55d39f51-53f2-448f-8360-e30937d385aa" providerId="ADAL" clId="{F45FA1A6-8EF1-4EF6-97B5-677AA3A62D40}" dt="2026-05-22T13:12:48.072" v="1014" actId="11529"/>
            <ac:spMkLst>
              <pc:docMk/>
              <pc:sldMasterMk cId="0" sldId="2147483672"/>
              <pc:sldLayoutMk cId="1411243112" sldId="2147483676"/>
              <ac:spMk id="4" creationId="{BC6CA7F3-086A-32B1-E4BC-ABF6CD553738}"/>
            </ac:spMkLst>
          </pc:spChg>
          <pc:spChg chg="add mod">
            <ac:chgData name="Manuel Calderón Delgado" userId="55d39f51-53f2-448f-8360-e30937d385aa" providerId="ADAL" clId="{F45FA1A6-8EF1-4EF6-97B5-677AA3A62D40}" dt="2026-05-22T13:13:08.835" v="1016" actId="12789"/>
            <ac:spMkLst>
              <pc:docMk/>
              <pc:sldMasterMk cId="0" sldId="2147483672"/>
              <pc:sldLayoutMk cId="1411243112" sldId="2147483676"/>
              <ac:spMk id="5" creationId="{4B4FE2E3-500A-45D2-03A3-D2DBED9D3729}"/>
            </ac:spMkLst>
          </pc:spChg>
          <pc:spChg chg="del">
            <ac:chgData name="Manuel Calderón Delgado" userId="55d39f51-53f2-448f-8360-e30937d385aa" providerId="ADAL" clId="{F45FA1A6-8EF1-4EF6-97B5-677AA3A62D40}" dt="2026-05-22T13:12:23.323" v="1011" actId="478"/>
            <ac:spMkLst>
              <pc:docMk/>
              <pc:sldMasterMk cId="0" sldId="2147483672"/>
              <pc:sldLayoutMk cId="1411243112" sldId="2147483676"/>
              <ac:spMk id="167" creationId="{00000000-0000-0000-0000-000000000000}"/>
            </ac:spMkLst>
          </pc:spChg>
          <pc:spChg chg="del">
            <ac:chgData name="Manuel Calderón Delgado" userId="55d39f51-53f2-448f-8360-e30937d385aa" providerId="ADAL" clId="{F45FA1A6-8EF1-4EF6-97B5-677AA3A62D40}" dt="2026-05-22T13:12:21.935" v="1010" actId="478"/>
            <ac:spMkLst>
              <pc:docMk/>
              <pc:sldMasterMk cId="0" sldId="2147483672"/>
              <pc:sldLayoutMk cId="1411243112" sldId="2147483676"/>
              <ac:spMk id="168" creationId="{00000000-0000-0000-0000-000000000000}"/>
            </ac:spMkLst>
          </pc:spChg>
        </pc:sldLayoutChg>
        <pc:sldLayoutChg chg="addSp delSp modSp add mod modTransition">
          <pc:chgData name="Manuel Calderón Delgado" userId="55d39f51-53f2-448f-8360-e30937d385aa" providerId="ADAL" clId="{F45FA1A6-8EF1-4EF6-97B5-677AA3A62D40}" dt="2026-05-22T13:07:15.256" v="979" actId="478"/>
          <pc:sldLayoutMkLst>
            <pc:docMk/>
            <pc:sldMasterMk cId="0" sldId="2147483672"/>
            <pc:sldLayoutMk cId="2869333866" sldId="2147483676"/>
          </pc:sldLayoutMkLst>
          <pc:spChg chg="add del">
            <ac:chgData name="Manuel Calderón Delgado" userId="55d39f51-53f2-448f-8360-e30937d385aa" providerId="ADAL" clId="{F45FA1A6-8EF1-4EF6-97B5-677AA3A62D40}" dt="2026-05-22T13:07:15.256" v="979" actId="478"/>
            <ac:spMkLst>
              <pc:docMk/>
              <pc:sldMasterMk cId="0" sldId="2147483672"/>
              <pc:sldLayoutMk cId="2869333866" sldId="2147483676"/>
              <ac:spMk id="2" creationId="{CB80CA37-FCC5-38A0-0A3C-F04DE0C85101}"/>
            </ac:spMkLst>
          </pc:spChg>
          <pc:spChg chg="add mod">
            <ac:chgData name="Manuel Calderón Delgado" userId="55d39f51-53f2-448f-8360-e30937d385aa" providerId="ADAL" clId="{F45FA1A6-8EF1-4EF6-97B5-677AA3A62D40}" dt="2026-05-22T13:05:55.552" v="963"/>
            <ac:spMkLst>
              <pc:docMk/>
              <pc:sldMasterMk cId="0" sldId="2147483672"/>
              <pc:sldLayoutMk cId="2869333866" sldId="2147483676"/>
              <ac:spMk id="3" creationId="{518155E7-344E-966A-24C3-6D49FAC4E130}"/>
            </ac:spMkLst>
          </pc:spChg>
          <pc:spChg chg="add mod">
            <ac:chgData name="Manuel Calderón Delgado" userId="55d39f51-53f2-448f-8360-e30937d385aa" providerId="ADAL" clId="{F45FA1A6-8EF1-4EF6-97B5-677AA3A62D40}" dt="2026-05-22T13:05:55.552" v="963"/>
            <ac:spMkLst>
              <pc:docMk/>
              <pc:sldMasterMk cId="0" sldId="2147483672"/>
              <pc:sldLayoutMk cId="2869333866" sldId="2147483676"/>
              <ac:spMk id="4" creationId="{2EFACCA0-1CA3-9EA7-C550-9F2A728B494E}"/>
            </ac:spMkLst>
          </pc:spChg>
          <pc:spChg chg="add mod">
            <ac:chgData name="Manuel Calderón Delgado" userId="55d39f51-53f2-448f-8360-e30937d385aa" providerId="ADAL" clId="{F45FA1A6-8EF1-4EF6-97B5-677AA3A62D40}" dt="2026-05-22T13:06:16.872" v="966" actId="1076"/>
            <ac:spMkLst>
              <pc:docMk/>
              <pc:sldMasterMk cId="0" sldId="2147483672"/>
              <pc:sldLayoutMk cId="2869333866" sldId="2147483676"/>
              <ac:spMk id="5" creationId="{000B3118-8150-7798-1248-D07BF43A6359}"/>
            </ac:spMkLst>
          </pc:spChg>
          <pc:spChg chg="add mod">
            <ac:chgData name="Manuel Calderón Delgado" userId="55d39f51-53f2-448f-8360-e30937d385aa" providerId="ADAL" clId="{F45FA1A6-8EF1-4EF6-97B5-677AA3A62D40}" dt="2026-05-22T13:06:16.872" v="966" actId="1076"/>
            <ac:spMkLst>
              <pc:docMk/>
              <pc:sldMasterMk cId="0" sldId="2147483672"/>
              <pc:sldLayoutMk cId="2869333866" sldId="2147483676"/>
              <ac:spMk id="6" creationId="{B0CFA9AF-A599-D67B-40ED-801DBFC4F8B9}"/>
            </ac:spMkLst>
          </pc:spChg>
          <pc:spChg chg="add mod">
            <ac:chgData name="Manuel Calderón Delgado" userId="55d39f51-53f2-448f-8360-e30937d385aa" providerId="ADAL" clId="{F45FA1A6-8EF1-4EF6-97B5-677AA3A62D40}" dt="2026-05-22T13:06:43.628" v="971" actId="1076"/>
            <ac:spMkLst>
              <pc:docMk/>
              <pc:sldMasterMk cId="0" sldId="2147483672"/>
              <pc:sldLayoutMk cId="2869333866" sldId="2147483676"/>
              <ac:spMk id="7" creationId="{B88127A1-2A2A-0032-B8BA-B2CBC10A6CF9}"/>
            </ac:spMkLst>
          </pc:spChg>
          <pc:spChg chg="add del">
            <ac:chgData name="Manuel Calderón Delgado" userId="55d39f51-53f2-448f-8360-e30937d385aa" providerId="ADAL" clId="{F45FA1A6-8EF1-4EF6-97B5-677AA3A62D40}" dt="2026-05-22T13:07:05.732" v="976" actId="478"/>
            <ac:spMkLst>
              <pc:docMk/>
              <pc:sldMasterMk cId="0" sldId="2147483672"/>
              <pc:sldLayoutMk cId="2869333866" sldId="2147483676"/>
              <ac:spMk id="143" creationId="{00000000-0000-0000-0000-000000000000}"/>
            </ac:spMkLst>
          </pc:spChg>
          <pc:spChg chg="add del">
            <ac:chgData name="Manuel Calderón Delgado" userId="55d39f51-53f2-448f-8360-e30937d385aa" providerId="ADAL" clId="{F45FA1A6-8EF1-4EF6-97B5-677AA3A62D40}" dt="2026-05-22T13:07:05.732" v="976" actId="478"/>
            <ac:spMkLst>
              <pc:docMk/>
              <pc:sldMasterMk cId="0" sldId="2147483672"/>
              <pc:sldLayoutMk cId="2869333866" sldId="2147483676"/>
              <ac:spMk id="144" creationId="{00000000-0000-0000-0000-000000000000}"/>
            </ac:spMkLst>
          </pc:spChg>
          <pc:picChg chg="mod">
            <ac:chgData name="Manuel Calderón Delgado" userId="55d39f51-53f2-448f-8360-e30937d385aa" providerId="ADAL" clId="{F45FA1A6-8EF1-4EF6-97B5-677AA3A62D40}" dt="2026-05-22T13:06:31.011" v="969" actId="1076"/>
            <ac:picMkLst>
              <pc:docMk/>
              <pc:sldMasterMk cId="0" sldId="2147483672"/>
              <pc:sldLayoutMk cId="2869333866" sldId="2147483676"/>
              <ac:picMk id="140" creationId="{00000000-0000-0000-0000-000000000000}"/>
            </ac:picMkLst>
          </pc:picChg>
        </pc:sldLayoutChg>
        <pc:sldLayoutChg chg="addSp delSp modSp add mod modTransition">
          <pc:chgData name="Manuel Calderón Delgado" userId="55d39f51-53f2-448f-8360-e30937d385aa" providerId="ADAL" clId="{F45FA1A6-8EF1-4EF6-97B5-677AA3A62D40}" dt="2026-05-22T13:16:22.929" v="1050"/>
          <pc:sldLayoutMkLst>
            <pc:docMk/>
            <pc:sldMasterMk cId="0" sldId="2147483672"/>
            <pc:sldLayoutMk cId="1662659788" sldId="2147483677"/>
          </pc:sldLayoutMkLst>
          <pc:spChg chg="del mod">
            <ac:chgData name="Manuel Calderón Delgado" userId="55d39f51-53f2-448f-8360-e30937d385aa" providerId="ADAL" clId="{F45FA1A6-8EF1-4EF6-97B5-677AA3A62D40}" dt="2026-05-22T13:15:34.133" v="1040" actId="478"/>
            <ac:spMkLst>
              <pc:docMk/>
              <pc:sldMasterMk cId="0" sldId="2147483672"/>
              <pc:sldLayoutMk cId="1662659788" sldId="2147483677"/>
              <ac:spMk id="2" creationId="{32DA6CFF-0267-3AC9-29C4-E563250CC0E9}"/>
            </ac:spMkLst>
          </pc:spChg>
          <pc:spChg chg="add del mod">
            <ac:chgData name="Manuel Calderón Delgado" userId="55d39f51-53f2-448f-8360-e30937d385aa" providerId="ADAL" clId="{F45FA1A6-8EF1-4EF6-97B5-677AA3A62D40}" dt="2026-05-22T13:15:24.203" v="1038" actId="478"/>
            <ac:spMkLst>
              <pc:docMk/>
              <pc:sldMasterMk cId="0" sldId="2147483672"/>
              <pc:sldLayoutMk cId="1662659788" sldId="2147483677"/>
              <ac:spMk id="3" creationId="{0FFAB659-0205-0846-EA86-E1AFCE1FC090}"/>
            </ac:spMkLst>
          </pc:spChg>
          <pc:spChg chg="add del mod">
            <ac:chgData name="Manuel Calderón Delgado" userId="55d39f51-53f2-448f-8360-e30937d385aa" providerId="ADAL" clId="{F45FA1A6-8EF1-4EF6-97B5-677AA3A62D40}" dt="2026-05-22T13:15:24.203" v="1038" actId="478"/>
            <ac:spMkLst>
              <pc:docMk/>
              <pc:sldMasterMk cId="0" sldId="2147483672"/>
              <pc:sldLayoutMk cId="1662659788" sldId="2147483677"/>
              <ac:spMk id="4" creationId="{67B9F809-44AD-AC52-52CE-4099E593DA3D}"/>
            </ac:spMkLst>
          </pc:spChg>
          <pc:spChg chg="del mod">
            <ac:chgData name="Manuel Calderón Delgado" userId="55d39f51-53f2-448f-8360-e30937d385aa" providerId="ADAL" clId="{F45FA1A6-8EF1-4EF6-97B5-677AA3A62D40}" dt="2026-05-22T13:15:35.192" v="1041" actId="478"/>
            <ac:spMkLst>
              <pc:docMk/>
              <pc:sldMasterMk cId="0" sldId="2147483672"/>
              <pc:sldLayoutMk cId="1662659788" sldId="2147483677"/>
              <ac:spMk id="5" creationId="{4B4FE2E3-500A-45D2-03A3-D2DBED9D3729}"/>
            </ac:spMkLst>
          </pc:spChg>
          <pc:spChg chg="add mod">
            <ac:chgData name="Manuel Calderón Delgado" userId="55d39f51-53f2-448f-8360-e30937d385aa" providerId="ADAL" clId="{F45FA1A6-8EF1-4EF6-97B5-677AA3A62D40}" dt="2026-05-22T13:15:24.536" v="1039"/>
            <ac:spMkLst>
              <pc:docMk/>
              <pc:sldMasterMk cId="0" sldId="2147483672"/>
              <pc:sldLayoutMk cId="1662659788" sldId="2147483677"/>
              <ac:spMk id="6" creationId="{D191AF5D-6799-3C86-4C89-C9F9131A6229}"/>
            </ac:spMkLst>
          </pc:spChg>
          <pc:spChg chg="add mod">
            <ac:chgData name="Manuel Calderón Delgado" userId="55d39f51-53f2-448f-8360-e30937d385aa" providerId="ADAL" clId="{F45FA1A6-8EF1-4EF6-97B5-677AA3A62D40}" dt="2026-05-22T13:15:24.536" v="1039"/>
            <ac:spMkLst>
              <pc:docMk/>
              <pc:sldMasterMk cId="0" sldId="2147483672"/>
              <pc:sldLayoutMk cId="1662659788" sldId="2147483677"/>
              <ac:spMk id="7" creationId="{3E8771DE-F935-4EFC-A3C1-43545D29903C}"/>
            </ac:spMkLst>
          </pc:spChg>
          <pc:spChg chg="add del mod">
            <ac:chgData name="Manuel Calderón Delgado" userId="55d39f51-53f2-448f-8360-e30937d385aa" providerId="ADAL" clId="{F45FA1A6-8EF1-4EF6-97B5-677AA3A62D40}" dt="2026-05-22T13:16:22.545" v="1049" actId="478"/>
            <ac:spMkLst>
              <pc:docMk/>
              <pc:sldMasterMk cId="0" sldId="2147483672"/>
              <pc:sldLayoutMk cId="1662659788" sldId="2147483677"/>
              <ac:spMk id="8" creationId="{87B912D3-F4E5-CC41-9C8D-EF2B3D899B35}"/>
            </ac:spMkLst>
          </pc:spChg>
          <pc:spChg chg="add del mod">
            <ac:chgData name="Manuel Calderón Delgado" userId="55d39f51-53f2-448f-8360-e30937d385aa" providerId="ADAL" clId="{F45FA1A6-8EF1-4EF6-97B5-677AA3A62D40}" dt="2026-05-22T13:16:19.631" v="1048" actId="478"/>
            <ac:spMkLst>
              <pc:docMk/>
              <pc:sldMasterMk cId="0" sldId="2147483672"/>
              <pc:sldLayoutMk cId="1662659788" sldId="2147483677"/>
              <ac:spMk id="9" creationId="{DACFF1B2-80E9-0971-020F-31E3E6EA2EC2}"/>
            </ac:spMkLst>
          </pc:spChg>
          <pc:spChg chg="add del">
            <ac:chgData name="Manuel Calderón Delgado" userId="55d39f51-53f2-448f-8360-e30937d385aa" providerId="ADAL" clId="{F45FA1A6-8EF1-4EF6-97B5-677AA3A62D40}" dt="2026-05-22T13:16:06.099" v="1043" actId="11529"/>
            <ac:spMkLst>
              <pc:docMk/>
              <pc:sldMasterMk cId="0" sldId="2147483672"/>
              <pc:sldLayoutMk cId="1662659788" sldId="2147483677"/>
              <ac:spMk id="10" creationId="{605A566C-7D22-E570-764E-93A6CA30835C}"/>
            </ac:spMkLst>
          </pc:spChg>
          <pc:spChg chg="add del mod">
            <ac:chgData name="Manuel Calderón Delgado" userId="55d39f51-53f2-448f-8360-e30937d385aa" providerId="ADAL" clId="{F45FA1A6-8EF1-4EF6-97B5-677AA3A62D40}" dt="2026-05-22T13:16:15.564" v="1046" actId="21"/>
            <ac:spMkLst>
              <pc:docMk/>
              <pc:sldMasterMk cId="0" sldId="2147483672"/>
              <pc:sldLayoutMk cId="1662659788" sldId="2147483677"/>
              <ac:spMk id="11" creationId="{B637588F-3601-7D6F-E8E8-17071AE5C05E}"/>
            </ac:spMkLst>
          </pc:spChg>
          <pc:spChg chg="add mod">
            <ac:chgData name="Manuel Calderón Delgado" userId="55d39f51-53f2-448f-8360-e30937d385aa" providerId="ADAL" clId="{F45FA1A6-8EF1-4EF6-97B5-677AA3A62D40}" dt="2026-05-22T13:16:22.929" v="1050"/>
            <ac:spMkLst>
              <pc:docMk/>
              <pc:sldMasterMk cId="0" sldId="2147483672"/>
              <pc:sldLayoutMk cId="1662659788" sldId="2147483677"/>
              <ac:spMk id="12" creationId="{B637588F-3601-7D6F-E8E8-17071AE5C05E}"/>
            </ac:spMkLst>
          </pc:spChg>
        </pc:sldLayoutChg>
        <pc:sldLayoutChg chg="addSp delSp modSp mod ord">
          <pc:chgData name="Manuel Calderón Delgado" userId="55d39f51-53f2-448f-8360-e30937d385aa" providerId="ADAL" clId="{F45FA1A6-8EF1-4EF6-97B5-677AA3A62D40}" dt="2026-05-22T13:42:08.338" v="1141" actId="12789"/>
          <pc:sldLayoutMkLst>
            <pc:docMk/>
            <pc:sldMasterMk cId="0" sldId="2147483672"/>
            <pc:sldLayoutMk cId="3122228965" sldId="2147483678"/>
          </pc:sldLayoutMkLst>
          <pc:spChg chg="mod">
            <ac:chgData name="Manuel Calderón Delgado" userId="55d39f51-53f2-448f-8360-e30937d385aa" providerId="ADAL" clId="{F45FA1A6-8EF1-4EF6-97B5-677AA3A62D40}" dt="2026-05-22T13:42:08.338" v="1141" actId="12789"/>
            <ac:spMkLst>
              <pc:docMk/>
              <pc:sldMasterMk cId="0" sldId="2147483672"/>
              <pc:sldLayoutMk cId="3122228965" sldId="2147483678"/>
              <ac:spMk id="2" creationId="{32DA6CFF-0267-3AC9-29C4-E563250CC0E9}"/>
            </ac:spMkLst>
          </pc:spChg>
          <pc:spChg chg="add del">
            <ac:chgData name="Manuel Calderón Delgado" userId="55d39f51-53f2-448f-8360-e30937d385aa" providerId="ADAL" clId="{F45FA1A6-8EF1-4EF6-97B5-677AA3A62D40}" dt="2026-05-22T13:41:32.560" v="1131" actId="11529"/>
            <ac:spMkLst>
              <pc:docMk/>
              <pc:sldMasterMk cId="0" sldId="2147483672"/>
              <pc:sldLayoutMk cId="3122228965" sldId="2147483678"/>
              <ac:spMk id="3" creationId="{DDC6DC44-A851-E035-320F-EE1495893404}"/>
            </ac:spMkLst>
          </pc:spChg>
          <pc:spChg chg="add mod">
            <ac:chgData name="Manuel Calderón Delgado" userId="55d39f51-53f2-448f-8360-e30937d385aa" providerId="ADAL" clId="{F45FA1A6-8EF1-4EF6-97B5-677AA3A62D40}" dt="2026-05-22T13:42:08.338" v="1141" actId="12789"/>
            <ac:spMkLst>
              <pc:docMk/>
              <pc:sldMasterMk cId="0" sldId="2147483672"/>
              <pc:sldLayoutMk cId="3122228965" sldId="2147483678"/>
              <ac:spMk id="4" creationId="{532E4474-0E19-8935-5494-AB3D013FD0DD}"/>
            </ac:spMkLst>
          </pc:spChg>
          <pc:spChg chg="del">
            <ac:chgData name="Manuel Calderón Delgado" userId="55d39f51-53f2-448f-8360-e30937d385aa" providerId="ADAL" clId="{F45FA1A6-8EF1-4EF6-97B5-677AA3A62D40}" dt="2026-05-22T13:41:23.454" v="1130" actId="478"/>
            <ac:spMkLst>
              <pc:docMk/>
              <pc:sldMasterMk cId="0" sldId="2147483672"/>
              <pc:sldLayoutMk cId="3122228965" sldId="2147483678"/>
              <ac:spMk id="5" creationId="{4B4FE2E3-500A-45D2-03A3-D2DBED9D3729}"/>
            </ac:spMkLst>
          </pc:spChg>
        </pc:sldLayoutChg>
        <pc:sldLayoutChg chg="delSp add mod ord modTransition">
          <pc:chgData name="Manuel Calderón Delgado" userId="55d39f51-53f2-448f-8360-e30937d385aa" providerId="ADAL" clId="{F45FA1A6-8EF1-4EF6-97B5-677AA3A62D40}" dt="2026-05-22T13:44:30.836" v="1162" actId="20578"/>
          <pc:sldLayoutMkLst>
            <pc:docMk/>
            <pc:sldMasterMk cId="0" sldId="2147483672"/>
            <pc:sldLayoutMk cId="2336869217" sldId="2147483679"/>
          </pc:sldLayoutMkLst>
          <pc:spChg chg="del">
            <ac:chgData name="Manuel Calderón Delgado" userId="55d39f51-53f2-448f-8360-e30937d385aa" providerId="ADAL" clId="{F45FA1A6-8EF1-4EF6-97B5-677AA3A62D40}" dt="2026-05-22T13:44:14.432" v="1159" actId="478"/>
            <ac:spMkLst>
              <pc:docMk/>
              <pc:sldMasterMk cId="0" sldId="2147483672"/>
              <pc:sldLayoutMk cId="2336869217" sldId="2147483679"/>
              <ac:spMk id="6" creationId="{D191AF5D-6799-3C86-4C89-C9F9131A6229}"/>
            </ac:spMkLst>
          </pc:spChg>
          <pc:spChg chg="del">
            <ac:chgData name="Manuel Calderón Delgado" userId="55d39f51-53f2-448f-8360-e30937d385aa" providerId="ADAL" clId="{F45FA1A6-8EF1-4EF6-97B5-677AA3A62D40}" dt="2026-05-22T13:44:14.432" v="1159" actId="478"/>
            <ac:spMkLst>
              <pc:docMk/>
              <pc:sldMasterMk cId="0" sldId="2147483672"/>
              <pc:sldLayoutMk cId="2336869217" sldId="2147483679"/>
              <ac:spMk id="7" creationId="{3E8771DE-F935-4EFC-A3C1-43545D29903C}"/>
            </ac:spMkLst>
          </pc:spChg>
          <pc:spChg chg="del">
            <ac:chgData name="Manuel Calderón Delgado" userId="55d39f51-53f2-448f-8360-e30937d385aa" providerId="ADAL" clId="{F45FA1A6-8EF1-4EF6-97B5-677AA3A62D40}" dt="2026-05-22T13:44:14.432" v="1159" actId="478"/>
            <ac:spMkLst>
              <pc:docMk/>
              <pc:sldMasterMk cId="0" sldId="2147483672"/>
              <pc:sldLayoutMk cId="2336869217" sldId="2147483679"/>
              <ac:spMk id="9" creationId="{DACFF1B2-80E9-0971-020F-31E3E6EA2EC2}"/>
            </ac:spMkLst>
          </pc:spChg>
          <pc:spChg chg="del">
            <ac:chgData name="Manuel Calderón Delgado" userId="55d39f51-53f2-448f-8360-e30937d385aa" providerId="ADAL" clId="{F45FA1A6-8EF1-4EF6-97B5-677AA3A62D40}" dt="2026-05-22T13:44:14.432" v="1159" actId="478"/>
            <ac:spMkLst>
              <pc:docMk/>
              <pc:sldMasterMk cId="0" sldId="2147483672"/>
              <pc:sldLayoutMk cId="2336869217" sldId="2147483679"/>
              <ac:spMk id="12" creationId="{B637588F-3601-7D6F-E8E8-17071AE5C05E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" preserve="1">
  <p:cSld name="Portada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body" idx="1" hasCustomPrompt="1"/>
          </p:nvPr>
        </p:nvSpPr>
        <p:spPr>
          <a:xfrm>
            <a:off x="4499075" y="478200"/>
            <a:ext cx="2001600" cy="12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aleway"/>
              <a:buNone/>
              <a:defRPr sz="800" b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27940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aleway"/>
              <a:buChar char="○"/>
              <a:defRPr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27940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aleway"/>
              <a:buChar char="■"/>
              <a:defRPr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27940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aleway"/>
              <a:buChar char="●"/>
              <a:defRPr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27940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aleway"/>
              <a:buChar char="○"/>
              <a:defRPr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27940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aleway"/>
              <a:buChar char="■"/>
              <a:defRPr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27940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aleway"/>
              <a:buChar char="●"/>
              <a:defRPr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27940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aleway"/>
              <a:buChar char="○"/>
              <a:defRPr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27940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aleway"/>
              <a:buChar char="■"/>
              <a:defRPr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GB" dirty="0" err="1"/>
              <a:t>Supervisores</a:t>
            </a:r>
            <a:r>
              <a:rPr lang="en-GB" dirty="0"/>
              <a:t> del Proyecto:</a:t>
            </a:r>
          </a:p>
          <a:p>
            <a:r>
              <a:rPr lang="en-GB" dirty="0"/>
              <a:t>Nombre y </a:t>
            </a:r>
            <a:r>
              <a:rPr lang="en-GB" dirty="0" err="1"/>
              <a:t>apellidos</a:t>
            </a:r>
            <a:r>
              <a:rPr lang="en-GB" dirty="0"/>
              <a:t> supervisor 1</a:t>
            </a:r>
          </a:p>
          <a:p>
            <a:r>
              <a:rPr lang="en-GB" dirty="0"/>
              <a:t>Nombre y </a:t>
            </a:r>
            <a:r>
              <a:rPr lang="en-GB" dirty="0" err="1"/>
              <a:t>apellidos</a:t>
            </a:r>
            <a:r>
              <a:rPr lang="en-GB" dirty="0"/>
              <a:t> supervisor 2</a:t>
            </a:r>
          </a:p>
          <a:p>
            <a:r>
              <a:rPr lang="en-GB" dirty="0"/>
              <a:t>Nombre y </a:t>
            </a:r>
            <a:r>
              <a:rPr lang="en-GB" dirty="0" err="1"/>
              <a:t>apellidos</a:t>
            </a:r>
            <a:r>
              <a:rPr lang="en-GB" dirty="0"/>
              <a:t> supervisor 3</a:t>
            </a:r>
          </a:p>
          <a:p>
            <a:r>
              <a:rPr lang="en-GB" dirty="0"/>
              <a:t>…</a:t>
            </a:r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body" idx="2" hasCustomPrompt="1"/>
          </p:nvPr>
        </p:nvSpPr>
        <p:spPr>
          <a:xfrm>
            <a:off x="6663175" y="478200"/>
            <a:ext cx="2001600" cy="12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794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aleway"/>
              <a:buNone/>
              <a:tabLst/>
              <a:defRPr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27940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aleway"/>
              <a:buChar char="○"/>
              <a:defRPr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27940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aleway"/>
              <a:buChar char="■"/>
              <a:defRPr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27940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aleway"/>
              <a:buChar char="●"/>
              <a:defRPr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27940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aleway"/>
              <a:buChar char="○"/>
              <a:defRPr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27940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aleway"/>
              <a:buChar char="■"/>
              <a:defRPr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27940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aleway"/>
              <a:buChar char="●"/>
              <a:defRPr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27940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aleway"/>
              <a:buChar char="○"/>
              <a:defRPr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27940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aleway"/>
              <a:buChar char="■"/>
              <a:defRPr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GB" dirty="0" err="1"/>
              <a:t>Autores</a:t>
            </a:r>
            <a:r>
              <a:rPr lang="en-GB" dirty="0"/>
              <a:t>:</a:t>
            </a:r>
          </a:p>
          <a:p>
            <a:r>
              <a:rPr lang="en-GB" dirty="0"/>
              <a:t>Nombre y </a:t>
            </a:r>
            <a:r>
              <a:rPr lang="en-GB" dirty="0" err="1"/>
              <a:t>apellidos</a:t>
            </a:r>
            <a:r>
              <a:rPr lang="en-GB" dirty="0"/>
              <a:t> </a:t>
            </a:r>
            <a:r>
              <a:rPr lang="en-GB" dirty="0" err="1"/>
              <a:t>estudiante</a:t>
            </a:r>
            <a:r>
              <a:rPr lang="en-GB" dirty="0"/>
              <a:t> 1</a:t>
            </a:r>
          </a:p>
          <a:p>
            <a:pPr marL="457200" marR="0" lvl="0" indent="-2794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aleway"/>
              <a:buNone/>
              <a:tabLst/>
              <a:defRPr/>
            </a:pPr>
            <a:r>
              <a:rPr lang="en-GB" dirty="0"/>
              <a:t>Nombre y </a:t>
            </a:r>
            <a:r>
              <a:rPr lang="en-GB" dirty="0" err="1"/>
              <a:t>apellidos</a:t>
            </a:r>
            <a:r>
              <a:rPr lang="en-GB" dirty="0"/>
              <a:t> </a:t>
            </a:r>
            <a:r>
              <a:rPr lang="en-GB" dirty="0" err="1"/>
              <a:t>estudiante</a:t>
            </a:r>
            <a:r>
              <a:rPr lang="en-GB" dirty="0"/>
              <a:t> 2</a:t>
            </a:r>
          </a:p>
          <a:p>
            <a:pPr marL="457200" marR="0" lvl="0" indent="-2794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aleway"/>
              <a:buNone/>
              <a:tabLst/>
              <a:defRPr/>
            </a:pPr>
            <a:r>
              <a:rPr lang="en-GB" dirty="0"/>
              <a:t>Nombre y </a:t>
            </a:r>
            <a:r>
              <a:rPr lang="en-GB" dirty="0" err="1"/>
              <a:t>apellidos</a:t>
            </a:r>
            <a:r>
              <a:rPr lang="en-GB" dirty="0"/>
              <a:t> </a:t>
            </a:r>
            <a:r>
              <a:rPr lang="en-GB" dirty="0" err="1"/>
              <a:t>estudiante</a:t>
            </a:r>
            <a:r>
              <a:rPr lang="en-GB" dirty="0"/>
              <a:t> 3</a:t>
            </a:r>
          </a:p>
          <a:p>
            <a:pPr marL="457200" marR="0" lvl="0" indent="-2794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aleway"/>
              <a:buNone/>
              <a:tabLst/>
              <a:defRPr/>
            </a:pPr>
            <a:r>
              <a:rPr lang="en-GB" dirty="0"/>
              <a:t>Nombre y </a:t>
            </a:r>
            <a:r>
              <a:rPr lang="en-GB" dirty="0" err="1"/>
              <a:t>apellidos</a:t>
            </a:r>
            <a:r>
              <a:rPr lang="en-GB" dirty="0"/>
              <a:t> </a:t>
            </a:r>
            <a:r>
              <a:rPr lang="en-GB" dirty="0" err="1"/>
              <a:t>estudiante</a:t>
            </a:r>
            <a:r>
              <a:rPr lang="en-GB" dirty="0"/>
              <a:t> 4</a:t>
            </a:r>
          </a:p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 hasCustomPrompt="1"/>
          </p:nvPr>
        </p:nvSpPr>
        <p:spPr>
          <a:xfrm>
            <a:off x="1430575" y="2834100"/>
            <a:ext cx="6216600" cy="11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50"/>
              <a:buFont typeface="Raleway Black"/>
              <a:buNone/>
              <a:defRPr sz="2650">
                <a:solidFill>
                  <a:schemeClr val="l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r>
              <a:rPr lang="en-GB" dirty="0" err="1"/>
              <a:t>Título</a:t>
            </a:r>
            <a:r>
              <a:rPr lang="en-GB" dirty="0"/>
              <a:t> del </a:t>
            </a:r>
            <a:r>
              <a:rPr lang="en-GB" dirty="0" err="1"/>
              <a:t>proyecto</a:t>
            </a:r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 idx="3" hasCustomPrompt="1"/>
          </p:nvPr>
        </p:nvSpPr>
        <p:spPr>
          <a:xfrm>
            <a:off x="1430575" y="2571749"/>
            <a:ext cx="6216600" cy="21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Medium"/>
              <a:buNone/>
              <a:tabLst/>
              <a:defRPr sz="1200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Medium"/>
              <a:buNone/>
              <a:tabLst/>
              <a:defRPr/>
            </a:pPr>
            <a:r>
              <a:rPr lang="en-GB" sz="1200" b="0" i="0" u="none" strike="noStrike" cap="none" dirty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Centro </a:t>
            </a:r>
            <a:r>
              <a:rPr lang="en-GB" sz="1200" b="0" i="0" u="none" strike="noStrike" cap="none" dirty="0" err="1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educativo</a:t>
            </a:r>
            <a:r>
              <a:rPr lang="en-GB" sz="1200" b="0" i="0" u="none" strike="noStrike" cap="none" dirty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| Población</a:t>
            </a:r>
            <a:endParaRPr lang="en-GB"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 idx="4" hasCustomPrompt="1"/>
          </p:nvPr>
        </p:nvSpPr>
        <p:spPr>
          <a:xfrm>
            <a:off x="1430575" y="2273323"/>
            <a:ext cx="6216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Medium"/>
              <a:buNone/>
              <a:defRPr sz="1200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200" b="0" i="0" u="none" strike="noStrike" cap="none" dirty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Alumnos de 3º ESO/4º ESO/1º de Bachillerato:</a:t>
            </a:r>
          </a:p>
        </p:txBody>
      </p:sp>
    </p:spTree>
    <p:extLst>
      <p:ext uri="{BB962C8B-B14F-4D97-AF65-F5344CB8AC3E}">
        <p14:creationId xmlns:p14="http://schemas.microsoft.com/office/powerpoint/2010/main" val="2222812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ágenes + 1 Pastilla" userDrawn="1">
  <p:cSld name="Texto y dos imágenes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1"/>
          <p:cNvSpPr txBox="1">
            <a:spLocks noGrp="1"/>
          </p:cNvSpPr>
          <p:nvPr>
            <p:ph type="ctrTitle"/>
          </p:nvPr>
        </p:nvSpPr>
        <p:spPr>
          <a:xfrm>
            <a:off x="488775" y="478200"/>
            <a:ext cx="8166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 Black"/>
              <a:buNone/>
              <a:defRPr sz="2400">
                <a:solidFill>
                  <a:schemeClr val="l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 dirty="0"/>
          </a:p>
        </p:txBody>
      </p:sp>
      <p:sp>
        <p:nvSpPr>
          <p:cNvPr id="154" name="Google Shape;154;p21"/>
          <p:cNvSpPr/>
          <p:nvPr/>
        </p:nvSpPr>
        <p:spPr>
          <a:xfrm>
            <a:off x="488775" y="1260000"/>
            <a:ext cx="2245800" cy="3461452"/>
          </a:xfrm>
          <a:prstGeom prst="roundRect">
            <a:avLst>
              <a:gd name="adj" fmla="val 23767"/>
            </a:avLst>
          </a:prstGeom>
          <a:solidFill>
            <a:srgbClr val="000000">
              <a:alpha val="6000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body" idx="1"/>
          </p:nvPr>
        </p:nvSpPr>
        <p:spPr>
          <a:xfrm>
            <a:off x="600475" y="1511931"/>
            <a:ext cx="2030400" cy="2957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39FF7CA-CF41-42BD-167E-58922E9402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32175" y="1260001"/>
            <a:ext cx="2375400" cy="3475594"/>
          </a:xfrm>
          <a:prstGeom prst="round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EF305A-F911-0E86-0E2D-BA3AAB8C0FE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8750" y="1260001"/>
            <a:ext cx="2375400" cy="3475594"/>
          </a:xfrm>
          <a:prstGeom prst="round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 userDrawn="1">
  <p:cSld name="Tabla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 txBox="1">
            <a:spLocks noGrp="1"/>
          </p:cNvSpPr>
          <p:nvPr>
            <p:ph type="ctrTitle"/>
          </p:nvPr>
        </p:nvSpPr>
        <p:spPr>
          <a:xfrm>
            <a:off x="488775" y="478200"/>
            <a:ext cx="8166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 Black"/>
              <a:buNone/>
              <a:defRPr sz="2400">
                <a:solidFill>
                  <a:schemeClr val="l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 dirty="0"/>
          </a:p>
        </p:txBody>
      </p:sp>
      <p:sp>
        <p:nvSpPr>
          <p:cNvPr id="2" name="Google Shape;143;p19">
            <a:extLst>
              <a:ext uri="{FF2B5EF4-FFF2-40B4-BE49-F238E27FC236}">
                <a16:creationId xmlns:a16="http://schemas.microsoft.com/office/drawing/2014/main" id="{32DA6CFF-0267-3AC9-29C4-E563250CC0E9}"/>
              </a:ext>
            </a:extLst>
          </p:cNvPr>
          <p:cNvSpPr/>
          <p:nvPr userDrawn="1"/>
        </p:nvSpPr>
        <p:spPr>
          <a:xfrm>
            <a:off x="488700" y="1260000"/>
            <a:ext cx="8166300" cy="3475594"/>
          </a:xfrm>
          <a:prstGeom prst="roundRect">
            <a:avLst>
              <a:gd name="adj" fmla="val 23767"/>
            </a:avLst>
          </a:prstGeom>
          <a:solidFill>
            <a:srgbClr val="000000">
              <a:alpha val="6000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4B4FE2E3-500A-45D2-03A3-D2DBED9D372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12625" y="1376166"/>
            <a:ext cx="7918450" cy="324326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243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 userDrawn="1">
  <p:cSld name="Tabla y texto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 txBox="1">
            <a:spLocks noGrp="1"/>
          </p:cNvSpPr>
          <p:nvPr>
            <p:ph type="ctrTitle"/>
          </p:nvPr>
        </p:nvSpPr>
        <p:spPr>
          <a:xfrm>
            <a:off x="488775" y="478200"/>
            <a:ext cx="8166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 Black"/>
              <a:buNone/>
              <a:defRPr sz="2400">
                <a:solidFill>
                  <a:schemeClr val="l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 dirty="0"/>
          </a:p>
        </p:txBody>
      </p:sp>
      <p:sp>
        <p:nvSpPr>
          <p:cNvPr id="6" name="Google Shape;167;p23">
            <a:extLst>
              <a:ext uri="{FF2B5EF4-FFF2-40B4-BE49-F238E27FC236}">
                <a16:creationId xmlns:a16="http://schemas.microsoft.com/office/drawing/2014/main" id="{D191AF5D-6799-3C86-4C89-C9F9131A62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07555" y="1414850"/>
            <a:ext cx="3515040" cy="3165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7" name="Google Shape;143;p19">
            <a:extLst>
              <a:ext uri="{FF2B5EF4-FFF2-40B4-BE49-F238E27FC236}">
                <a16:creationId xmlns:a16="http://schemas.microsoft.com/office/drawing/2014/main" id="{3E8771DE-F935-4EFC-A3C1-43545D29903C}"/>
              </a:ext>
            </a:extLst>
          </p:cNvPr>
          <p:cNvSpPr/>
          <p:nvPr userDrawn="1"/>
        </p:nvSpPr>
        <p:spPr>
          <a:xfrm>
            <a:off x="4875075" y="1260000"/>
            <a:ext cx="3780000" cy="3475594"/>
          </a:xfrm>
          <a:prstGeom prst="roundRect">
            <a:avLst>
              <a:gd name="adj" fmla="val 23767"/>
            </a:avLst>
          </a:prstGeom>
          <a:solidFill>
            <a:srgbClr val="000000">
              <a:alpha val="6000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43;p19">
            <a:extLst>
              <a:ext uri="{FF2B5EF4-FFF2-40B4-BE49-F238E27FC236}">
                <a16:creationId xmlns:a16="http://schemas.microsoft.com/office/drawing/2014/main" id="{DACFF1B2-80E9-0971-020F-31E3E6EA2EC2}"/>
              </a:ext>
            </a:extLst>
          </p:cNvPr>
          <p:cNvSpPr/>
          <p:nvPr userDrawn="1"/>
        </p:nvSpPr>
        <p:spPr>
          <a:xfrm>
            <a:off x="488775" y="1260000"/>
            <a:ext cx="3780000" cy="3475594"/>
          </a:xfrm>
          <a:prstGeom prst="roundRect">
            <a:avLst>
              <a:gd name="adj" fmla="val 23767"/>
            </a:avLst>
          </a:prstGeom>
          <a:solidFill>
            <a:srgbClr val="000000">
              <a:alpha val="6000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Table Placeholder 10">
            <a:extLst>
              <a:ext uri="{FF2B5EF4-FFF2-40B4-BE49-F238E27FC236}">
                <a16:creationId xmlns:a16="http://schemas.microsoft.com/office/drawing/2014/main" id="{B637588F-3601-7D6F-E8E8-17071AE5C05E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12775" y="1414463"/>
            <a:ext cx="3519488" cy="316706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659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Vacía con logos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79" name="Google Shape;179;p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0" name="Google Shape;180;p25" title="Portada presentacion-04.png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 userDrawn="1">
  <p:cSld name="Vacía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 txBox="1">
            <a:spLocks noGrp="1"/>
          </p:cNvSpPr>
          <p:nvPr>
            <p:ph type="ctrTitle"/>
          </p:nvPr>
        </p:nvSpPr>
        <p:spPr>
          <a:xfrm>
            <a:off x="488775" y="478200"/>
            <a:ext cx="8166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 Black"/>
              <a:buNone/>
              <a:defRPr sz="2400">
                <a:solidFill>
                  <a:schemeClr val="l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6869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 userDrawn="1">
  <p:cSld name="Texto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 txBox="1">
            <a:spLocks noGrp="1"/>
          </p:cNvSpPr>
          <p:nvPr>
            <p:ph type="ctrTitle"/>
          </p:nvPr>
        </p:nvSpPr>
        <p:spPr>
          <a:xfrm>
            <a:off x="488775" y="478200"/>
            <a:ext cx="8166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 Black"/>
              <a:buNone/>
              <a:defRPr sz="2400">
                <a:solidFill>
                  <a:schemeClr val="l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 dirty="0"/>
          </a:p>
        </p:txBody>
      </p:sp>
      <p:sp>
        <p:nvSpPr>
          <p:cNvPr id="2" name="Google Shape;143;p19">
            <a:extLst>
              <a:ext uri="{FF2B5EF4-FFF2-40B4-BE49-F238E27FC236}">
                <a16:creationId xmlns:a16="http://schemas.microsoft.com/office/drawing/2014/main" id="{32DA6CFF-0267-3AC9-29C4-E563250CC0E9}"/>
              </a:ext>
            </a:extLst>
          </p:cNvPr>
          <p:cNvSpPr/>
          <p:nvPr userDrawn="1"/>
        </p:nvSpPr>
        <p:spPr>
          <a:xfrm>
            <a:off x="488700" y="1260000"/>
            <a:ext cx="8166300" cy="3475594"/>
          </a:xfrm>
          <a:prstGeom prst="roundRect">
            <a:avLst>
              <a:gd name="adj" fmla="val 23767"/>
            </a:avLst>
          </a:prstGeom>
          <a:solidFill>
            <a:srgbClr val="000000">
              <a:alpha val="6000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2E4474-0E19-8935-5494-AB3D013FD0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623" y="1446088"/>
            <a:ext cx="7862454" cy="31034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2228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magenes + descripción" preserve="1" userDrawn="1">
  <p:cSld name="Una imagen y descripció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12;p16">
            <a:extLst>
              <a:ext uri="{FF2B5EF4-FFF2-40B4-BE49-F238E27FC236}">
                <a16:creationId xmlns:a16="http://schemas.microsoft.com/office/drawing/2014/main" id="{8E64269D-54C0-06A9-F5AC-C4966B7C29B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88775" y="478200"/>
            <a:ext cx="8166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 Black"/>
              <a:buNone/>
              <a:defRPr sz="2400">
                <a:solidFill>
                  <a:schemeClr val="bg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○"/>
              <a:defRPr sz="5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■"/>
              <a:defRPr sz="5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●"/>
              <a:defRPr sz="5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○"/>
              <a:defRPr sz="5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■"/>
              <a:defRPr sz="5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●"/>
              <a:defRPr sz="5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○"/>
              <a:defRPr sz="5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Char char="■"/>
              <a:defRPr sz="52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03428A4-1240-4B20-5BA7-DCFA7BAF17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2850" y="1260000"/>
            <a:ext cx="8198300" cy="2490693"/>
          </a:xfrm>
          <a:prstGeom prst="round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" name="Google Shape;114;p16">
            <a:extLst>
              <a:ext uri="{FF2B5EF4-FFF2-40B4-BE49-F238E27FC236}">
                <a16:creationId xmlns:a16="http://schemas.microsoft.com/office/drawing/2014/main" id="{CEBCB551-7DD9-287F-F321-7094B001F87A}"/>
              </a:ext>
            </a:extLst>
          </p:cNvPr>
          <p:cNvSpPr/>
          <p:nvPr userDrawn="1"/>
        </p:nvSpPr>
        <p:spPr>
          <a:xfrm>
            <a:off x="472849" y="4002657"/>
            <a:ext cx="8198299" cy="732937"/>
          </a:xfrm>
          <a:prstGeom prst="roundRect">
            <a:avLst>
              <a:gd name="adj" fmla="val 16667"/>
            </a:avLst>
          </a:prstGeom>
          <a:solidFill>
            <a:srgbClr val="000000">
              <a:alpha val="6000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15;p16">
            <a:extLst>
              <a:ext uri="{FF2B5EF4-FFF2-40B4-BE49-F238E27FC236}">
                <a16:creationId xmlns:a16="http://schemas.microsoft.com/office/drawing/2014/main" id="{11D56B66-CB4E-F1BD-53B6-383DD7C453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8775" y="4002657"/>
            <a:ext cx="8166300" cy="732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9505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ágenes + 2 pastillas" userDrawn="1">
  <p:cSld name="Dos imágenes y descripciones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ctrTitle"/>
          </p:nvPr>
        </p:nvSpPr>
        <p:spPr>
          <a:xfrm>
            <a:off x="488775" y="478200"/>
            <a:ext cx="8166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 Black"/>
              <a:buNone/>
              <a:defRPr sz="2400">
                <a:solidFill>
                  <a:schemeClr val="l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77B180-455E-489F-7294-A264995B74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8775" y="1260000"/>
            <a:ext cx="3780000" cy="1857124"/>
          </a:xfrm>
          <a:prstGeom prst="round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26" name="Google Shape;126;p17"/>
          <p:cNvSpPr/>
          <p:nvPr/>
        </p:nvSpPr>
        <p:spPr>
          <a:xfrm>
            <a:off x="488775" y="3403590"/>
            <a:ext cx="3780000" cy="1332002"/>
          </a:xfrm>
          <a:prstGeom prst="roundRect">
            <a:avLst>
              <a:gd name="adj" fmla="val 23767"/>
            </a:avLst>
          </a:prstGeom>
          <a:solidFill>
            <a:srgbClr val="000000">
              <a:alpha val="6000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body" idx="1"/>
          </p:nvPr>
        </p:nvSpPr>
        <p:spPr>
          <a:xfrm>
            <a:off x="488775" y="3403590"/>
            <a:ext cx="3780000" cy="1332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167A122-C265-3A7B-3F90-01928A38F4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75074" y="1260000"/>
            <a:ext cx="3780000" cy="1857124"/>
          </a:xfrm>
          <a:prstGeom prst="round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9" name="Google Shape;126;p17">
            <a:extLst>
              <a:ext uri="{FF2B5EF4-FFF2-40B4-BE49-F238E27FC236}">
                <a16:creationId xmlns:a16="http://schemas.microsoft.com/office/drawing/2014/main" id="{0EAF7822-578C-9BE7-29D0-64DC61A058BD}"/>
              </a:ext>
            </a:extLst>
          </p:cNvPr>
          <p:cNvSpPr/>
          <p:nvPr userDrawn="1"/>
        </p:nvSpPr>
        <p:spPr>
          <a:xfrm>
            <a:off x="4875074" y="3403590"/>
            <a:ext cx="3780000" cy="1332000"/>
          </a:xfrm>
          <a:prstGeom prst="roundRect">
            <a:avLst>
              <a:gd name="adj" fmla="val 23767"/>
            </a:avLst>
          </a:prstGeom>
          <a:solidFill>
            <a:srgbClr val="000000">
              <a:alpha val="6000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28;p17">
            <a:extLst>
              <a:ext uri="{FF2B5EF4-FFF2-40B4-BE49-F238E27FC236}">
                <a16:creationId xmlns:a16="http://schemas.microsoft.com/office/drawing/2014/main" id="{0F28781C-AF34-CB79-0D24-C5F86EA283CD}"/>
              </a:ext>
            </a:extLst>
          </p:cNvPr>
          <p:cNvSpPr txBox="1">
            <a:spLocks noGrp="1"/>
          </p:cNvSpPr>
          <p:nvPr>
            <p:ph type="body" idx="12"/>
          </p:nvPr>
        </p:nvSpPr>
        <p:spPr>
          <a:xfrm>
            <a:off x="4875075" y="3403592"/>
            <a:ext cx="3780000" cy="13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+ pastilla" userDrawn="1">
  <p:cSld name="Texto e imagen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9"/>
          <p:cNvSpPr txBox="1">
            <a:spLocks noGrp="1"/>
          </p:cNvSpPr>
          <p:nvPr>
            <p:ph type="ctrTitle"/>
          </p:nvPr>
        </p:nvSpPr>
        <p:spPr>
          <a:xfrm>
            <a:off x="488775" y="478200"/>
            <a:ext cx="8166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 Black"/>
              <a:buNone/>
              <a:defRPr sz="2400">
                <a:solidFill>
                  <a:schemeClr val="l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B80CA37-FCC5-38A0-0A3C-F04DE0C851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32203" y="1260000"/>
            <a:ext cx="3822872" cy="3475594"/>
          </a:xfrm>
          <a:prstGeom prst="round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5" name="Google Shape;168;p23">
            <a:extLst>
              <a:ext uri="{FF2B5EF4-FFF2-40B4-BE49-F238E27FC236}">
                <a16:creationId xmlns:a16="http://schemas.microsoft.com/office/drawing/2014/main" id="{0D83AF4C-CC58-FF49-6FFF-97C7C7D8798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1255" y="1414850"/>
            <a:ext cx="3515040" cy="3165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6" name="Google Shape;143;p19">
            <a:extLst>
              <a:ext uri="{FF2B5EF4-FFF2-40B4-BE49-F238E27FC236}">
                <a16:creationId xmlns:a16="http://schemas.microsoft.com/office/drawing/2014/main" id="{BD095292-06B0-400D-5E4B-E60314D3D7B2}"/>
              </a:ext>
            </a:extLst>
          </p:cNvPr>
          <p:cNvSpPr/>
          <p:nvPr userDrawn="1"/>
        </p:nvSpPr>
        <p:spPr>
          <a:xfrm>
            <a:off x="488775" y="1260000"/>
            <a:ext cx="3780000" cy="3475594"/>
          </a:xfrm>
          <a:prstGeom prst="roundRect">
            <a:avLst>
              <a:gd name="adj" fmla="val 23767"/>
            </a:avLst>
          </a:prstGeom>
          <a:solidFill>
            <a:srgbClr val="000000">
              <a:alpha val="6000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Dos textos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3"/>
          <p:cNvSpPr txBox="1">
            <a:spLocks noGrp="1"/>
          </p:cNvSpPr>
          <p:nvPr>
            <p:ph type="body" idx="1"/>
          </p:nvPr>
        </p:nvSpPr>
        <p:spPr>
          <a:xfrm>
            <a:off x="5007555" y="1414850"/>
            <a:ext cx="3515040" cy="3165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168" name="Google Shape;168;p23"/>
          <p:cNvSpPr txBox="1">
            <a:spLocks noGrp="1"/>
          </p:cNvSpPr>
          <p:nvPr>
            <p:ph type="body" idx="2"/>
          </p:nvPr>
        </p:nvSpPr>
        <p:spPr>
          <a:xfrm>
            <a:off x="621255" y="1414850"/>
            <a:ext cx="3515040" cy="3165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170" name="Google Shape;170;p23"/>
          <p:cNvSpPr txBox="1">
            <a:spLocks noGrp="1"/>
          </p:cNvSpPr>
          <p:nvPr>
            <p:ph type="ctrTitle"/>
          </p:nvPr>
        </p:nvSpPr>
        <p:spPr>
          <a:xfrm>
            <a:off x="488775" y="478200"/>
            <a:ext cx="8166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 Black"/>
              <a:buNone/>
              <a:defRPr sz="2400">
                <a:solidFill>
                  <a:schemeClr val="l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 dirty="0"/>
          </a:p>
        </p:txBody>
      </p:sp>
      <p:sp>
        <p:nvSpPr>
          <p:cNvPr id="2" name="Google Shape;143;p19">
            <a:extLst>
              <a:ext uri="{FF2B5EF4-FFF2-40B4-BE49-F238E27FC236}">
                <a16:creationId xmlns:a16="http://schemas.microsoft.com/office/drawing/2014/main" id="{32DA6CFF-0267-3AC9-29C4-E563250CC0E9}"/>
              </a:ext>
            </a:extLst>
          </p:cNvPr>
          <p:cNvSpPr/>
          <p:nvPr userDrawn="1"/>
        </p:nvSpPr>
        <p:spPr>
          <a:xfrm>
            <a:off x="488775" y="1260000"/>
            <a:ext cx="3780000" cy="3475594"/>
          </a:xfrm>
          <a:prstGeom prst="roundRect">
            <a:avLst>
              <a:gd name="adj" fmla="val 23767"/>
            </a:avLst>
          </a:prstGeom>
          <a:solidFill>
            <a:srgbClr val="000000">
              <a:alpha val="6000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143;p19">
            <a:extLst>
              <a:ext uri="{FF2B5EF4-FFF2-40B4-BE49-F238E27FC236}">
                <a16:creationId xmlns:a16="http://schemas.microsoft.com/office/drawing/2014/main" id="{23019702-301C-408D-A08D-11764B9ACF7C}"/>
              </a:ext>
            </a:extLst>
          </p:cNvPr>
          <p:cNvSpPr/>
          <p:nvPr userDrawn="1"/>
        </p:nvSpPr>
        <p:spPr>
          <a:xfrm>
            <a:off x="4875075" y="1260000"/>
            <a:ext cx="3780000" cy="3475594"/>
          </a:xfrm>
          <a:prstGeom prst="roundRect">
            <a:avLst>
              <a:gd name="adj" fmla="val 23767"/>
            </a:avLst>
          </a:prstGeom>
          <a:solidFill>
            <a:srgbClr val="000000">
              <a:alpha val="6000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o + 3 imágenes" userDrawn="1">
  <p:cSld name="Tres imágene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1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57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1"/>
          <p:cNvSpPr txBox="1">
            <a:spLocks noGrp="1"/>
          </p:cNvSpPr>
          <p:nvPr>
            <p:ph type="ctrTitle" idx="4"/>
          </p:nvPr>
        </p:nvSpPr>
        <p:spPr>
          <a:xfrm>
            <a:off x="488775" y="478200"/>
            <a:ext cx="8166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 Black"/>
              <a:buNone/>
              <a:defRPr sz="2400">
                <a:solidFill>
                  <a:schemeClr val="l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5CFD54B-E626-7289-F6AF-BB66E464BF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8773" y="1260000"/>
            <a:ext cx="2340000" cy="3420000"/>
          </a:xfrm>
          <a:prstGeom prst="round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99EB96-F9F7-1CE9-F39D-CB262EA27D1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01924" y="1260000"/>
            <a:ext cx="2340000" cy="3420000"/>
          </a:xfrm>
          <a:prstGeom prst="round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57B128E-002B-6EAD-FFA0-962E974402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15075" y="1260000"/>
            <a:ext cx="2340000" cy="3420000"/>
          </a:xfrm>
          <a:prstGeom prst="round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magenes + descripción" userDrawn="1">
  <p:cSld name="Tres imágenes con descripcione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>
            <a:spLocks noGrp="1"/>
          </p:cNvSpPr>
          <p:nvPr userDrawn="1">
            <p:ph type="ctrTitle"/>
          </p:nvPr>
        </p:nvSpPr>
        <p:spPr>
          <a:xfrm>
            <a:off x="488775" y="478200"/>
            <a:ext cx="8166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 Black"/>
              <a:buNone/>
              <a:defRPr sz="2400">
                <a:solidFill>
                  <a:schemeClr val="l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D1F0F1D-0A9F-7AF3-22E1-FAC47994AF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2850" y="1260000"/>
            <a:ext cx="2340000" cy="1620000"/>
          </a:xfrm>
          <a:prstGeom prst="round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D528AC-19F6-B258-B5C5-69AA2A66DA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93962" y="1260000"/>
            <a:ext cx="2340000" cy="1620000"/>
          </a:xfrm>
          <a:prstGeom prst="round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C3ACFED-26D8-E2D9-6284-98C9A782E17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15075" y="1260000"/>
            <a:ext cx="2340000" cy="1620000"/>
          </a:xfrm>
          <a:prstGeom prst="round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5" name="Google Shape;114;p16">
            <a:extLst>
              <a:ext uri="{FF2B5EF4-FFF2-40B4-BE49-F238E27FC236}">
                <a16:creationId xmlns:a16="http://schemas.microsoft.com/office/drawing/2014/main" id="{DB56E6A6-2B88-230F-FDC5-F629E78CD6FA}"/>
              </a:ext>
            </a:extLst>
          </p:cNvPr>
          <p:cNvSpPr/>
          <p:nvPr userDrawn="1"/>
        </p:nvSpPr>
        <p:spPr>
          <a:xfrm>
            <a:off x="472850" y="3115594"/>
            <a:ext cx="2340000" cy="1620000"/>
          </a:xfrm>
          <a:prstGeom prst="roundRect">
            <a:avLst>
              <a:gd name="adj" fmla="val 16667"/>
            </a:avLst>
          </a:prstGeom>
          <a:solidFill>
            <a:srgbClr val="000000">
              <a:alpha val="6000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14;p16">
            <a:extLst>
              <a:ext uri="{FF2B5EF4-FFF2-40B4-BE49-F238E27FC236}">
                <a16:creationId xmlns:a16="http://schemas.microsoft.com/office/drawing/2014/main" id="{0BC55CC9-BC40-A6F7-8E0C-0BF86E44F928}"/>
              </a:ext>
            </a:extLst>
          </p:cNvPr>
          <p:cNvSpPr/>
          <p:nvPr userDrawn="1"/>
        </p:nvSpPr>
        <p:spPr>
          <a:xfrm>
            <a:off x="3393962" y="3115594"/>
            <a:ext cx="2340000" cy="1620000"/>
          </a:xfrm>
          <a:prstGeom prst="roundRect">
            <a:avLst>
              <a:gd name="adj" fmla="val 16667"/>
            </a:avLst>
          </a:prstGeom>
          <a:solidFill>
            <a:srgbClr val="000000">
              <a:alpha val="6000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14;p16">
            <a:extLst>
              <a:ext uri="{FF2B5EF4-FFF2-40B4-BE49-F238E27FC236}">
                <a16:creationId xmlns:a16="http://schemas.microsoft.com/office/drawing/2014/main" id="{6501D803-8CF5-B891-40B8-E1C10441F1D1}"/>
              </a:ext>
            </a:extLst>
          </p:cNvPr>
          <p:cNvSpPr/>
          <p:nvPr userDrawn="1"/>
        </p:nvSpPr>
        <p:spPr>
          <a:xfrm>
            <a:off x="6315075" y="3115594"/>
            <a:ext cx="2340000" cy="1620000"/>
          </a:xfrm>
          <a:prstGeom prst="roundRect">
            <a:avLst>
              <a:gd name="adj" fmla="val 16667"/>
            </a:avLst>
          </a:prstGeom>
          <a:solidFill>
            <a:srgbClr val="000000">
              <a:alpha val="6000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3"/>
          <p:cNvSpPr txBox="1">
            <a:spLocks noGrp="1"/>
          </p:cNvSpPr>
          <p:nvPr userDrawn="1">
            <p:ph type="body" idx="2"/>
          </p:nvPr>
        </p:nvSpPr>
        <p:spPr>
          <a:xfrm>
            <a:off x="472850" y="3115594"/>
            <a:ext cx="2340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79" name="Google Shape;79;p13"/>
          <p:cNvSpPr txBox="1">
            <a:spLocks noGrp="1"/>
          </p:cNvSpPr>
          <p:nvPr userDrawn="1">
            <p:ph type="body" idx="5"/>
          </p:nvPr>
        </p:nvSpPr>
        <p:spPr>
          <a:xfrm>
            <a:off x="3393962" y="3115594"/>
            <a:ext cx="2340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80" name="Google Shape;80;p13"/>
          <p:cNvSpPr txBox="1">
            <a:spLocks noGrp="1"/>
          </p:cNvSpPr>
          <p:nvPr userDrawn="1">
            <p:ph type="body" idx="6"/>
          </p:nvPr>
        </p:nvSpPr>
        <p:spPr>
          <a:xfrm>
            <a:off x="6315075" y="3115594"/>
            <a:ext cx="2340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7" name="Google Shape;7;p1" title="Portada presentacion-01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0"/>
            <a:ext cx="9144008" cy="514350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9" r:id="rId2"/>
    <p:sldLayoutId id="2147483678" r:id="rId3"/>
    <p:sldLayoutId id="2147483673" r:id="rId4"/>
    <p:sldLayoutId id="2147483663" r:id="rId5"/>
    <p:sldLayoutId id="2147483665" r:id="rId6"/>
    <p:sldLayoutId id="2147483669" r:id="rId7"/>
    <p:sldLayoutId id="2147483657" r:id="rId8"/>
    <p:sldLayoutId id="2147483659" r:id="rId9"/>
    <p:sldLayoutId id="2147483667" r:id="rId10"/>
    <p:sldLayoutId id="2147483676" r:id="rId11"/>
    <p:sldLayoutId id="2147483677" r:id="rId12"/>
    <p:sldLayoutId id="214748367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693A01-3CB9-79A2-EDA6-FC9242BE98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91418-148C-45F7-7E25-271CF3822D1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B58DB8E-82BF-51FE-C9E4-A51DABA9BB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CACF3A0-EE89-6620-FFF3-2CC8C2465BDD}"/>
              </a:ext>
            </a:extLst>
          </p:cNvPr>
          <p:cNvSpPr>
            <a:spLocks noGrp="1"/>
          </p:cNvSpPr>
          <p:nvPr>
            <p:ph type="ctrTitle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4EE68A0-E108-9E72-82BE-7D0665FF20B7}"/>
              </a:ext>
            </a:extLst>
          </p:cNvPr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228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0AECE-EA0D-F73D-2D8E-E88DBED686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B7C17-7C3F-0C94-9BAA-9FF2CE202D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2F6A805-F09F-EA38-CBA9-F7FB44358D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B52ACBF-E6D7-AC25-BAAF-73A41F5417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554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6DFDC-BAD4-58D0-F427-DF6C2B2E74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E07A7672-A05D-0261-9A14-CC323A9765C1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930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4D21A-3C3D-B00F-AAD6-9F08333274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83FA3-4F28-73C0-1955-2B6CB3A615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BF6A86B8-7A3A-D8EA-B814-943CE763FE1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32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940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298D4-D6C5-304C-64C6-0CE481C5DC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002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1622B-CE8E-7CDF-8D34-5BC7AB0527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15C81-248B-35FB-BB28-9CB6FE8148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192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201D6-4F4F-85C0-3BEE-775AEBE142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1CC14B-9929-964A-7091-1747BE64EF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587535-4FEB-4C6E-C04E-18327251BF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208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D51A3-2FCE-287C-28FF-FBA86B6476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A27F1A-D8F4-958A-1F79-FAE356262C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EE21C9-27FB-9242-EE1C-08913FBB4C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692F2D1-4552-033F-CEFA-D80D8D239D3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BF1485-4735-631A-47FF-7DA8F59A69A8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11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1AA2D-E1C1-8EF4-F6BD-8274A81E97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63AE73-03FA-4FA1-E689-3FFE6BA4EE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529A73-9411-2306-BFB2-C465F80865D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978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1B7089-0F9D-F3F3-2458-ADA0874D0C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D59CF5-A7CA-FA0E-C886-52AE2ADAFEF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72D563-3097-F950-D710-D4B51D1CA2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24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B1E5D-96B3-4BFB-A1D2-A86E5B831094}"/>
              </a:ext>
            </a:extLst>
          </p:cNvPr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C539F9-9F78-C260-9F86-F57DEC4DDE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44EAAFB-C5EB-0562-104D-7CADF77825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60C025C-DB92-C920-4BA8-9E674D66B3A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503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68CEA-B0D0-9B3C-DE76-5B81DCC3F6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D480CA-78CE-512C-136F-2FBBE001C9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B91CC37-C533-70D9-8375-E2858961D2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F72C702-DC98-D1BD-AA75-A2653DD542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BA075A-7E2A-AD61-F654-0F4A52BA585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D7FD42-ECFF-ACF0-53F1-FC037E3B6563}"/>
              </a:ext>
            </a:extLst>
          </p:cNvPr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397F580-17CD-26FD-F6E5-CD1E0E33CEEF}"/>
              </a:ext>
            </a:extLst>
          </p:cNvPr>
          <p:cNvSpPr>
            <a:spLocks noGrp="1"/>
          </p:cNvSpPr>
          <p:nvPr>
            <p:ph type="body" idx="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526472"/>
      </p:ext>
    </p:extLst>
  </p:cSld>
  <p:clrMapOvr>
    <a:masterClrMapping/>
  </p:clrMapOvr>
</p:sld>
</file>

<file path=ppt/theme/theme1.xml><?xml version="1.0" encoding="utf-8"?>
<a:theme xmlns:a="http://schemas.openxmlformats.org/drawingml/2006/main" name="Feria de La Ciencia y Los Volcan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On-screen Show (16:9)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Raleway</vt:lpstr>
      <vt:lpstr>Raleway Black</vt:lpstr>
      <vt:lpstr>Raleway SemiBold</vt:lpstr>
      <vt:lpstr>Raleway Medium</vt:lpstr>
      <vt:lpstr>Montserrat</vt:lpstr>
      <vt:lpstr>Feria de La Ciencia y Los Volcanes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Manuel Calderón Delgado</cp:lastModifiedBy>
  <cp:revision>1</cp:revision>
  <dcterms:modified xsi:type="dcterms:W3CDTF">2026-05-22T13:45:12Z</dcterms:modified>
</cp:coreProperties>
</file>