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Raleway"/>
      <p:regular r:id="rId33"/>
      <p:bold r:id="rId34"/>
      <p:italic r:id="rId35"/>
      <p:boldItalic r:id="rId36"/>
    </p:embeddedFont>
    <p:embeddedFont>
      <p:font typeface="Raleway SemiBold"/>
      <p:regular r:id="rId37"/>
      <p:bold r:id="rId38"/>
      <p:italic r:id="rId39"/>
      <p:boldItalic r:id="rId40"/>
    </p:embeddedFont>
    <p:embeddedFont>
      <p:font typeface="Montserrat"/>
      <p:regular r:id="rId41"/>
      <p:bold r:id="rId42"/>
      <p:italic r:id="rId43"/>
      <p:boldItalic r:id="rId44"/>
    </p:embeddedFont>
    <p:embeddedFont>
      <p:font typeface="Montserrat Black"/>
      <p:bold r:id="rId45"/>
      <p:boldItalic r:id="rId46"/>
    </p:embeddedFont>
    <p:embeddedFont>
      <p:font typeface="Montserrat Medium"/>
      <p:regular r:id="rId47"/>
      <p:bold r:id="rId48"/>
      <p:italic r:id="rId49"/>
      <p:boldItalic r:id="rId50"/>
    </p:embeddedFont>
    <p:embeddedFont>
      <p:font typeface="Raleway Black"/>
      <p:bold r:id="rId51"/>
      <p:boldItalic r:id="rId52"/>
    </p:embeddedFont>
    <p:embeddedFont>
      <p:font typeface="Montserrat Light"/>
      <p:regular r:id="rId53"/>
      <p:bold r:id="rId54"/>
      <p:italic r:id="rId55"/>
      <p:boldItalic r:id="rId56"/>
    </p:embeddedFont>
    <p:embeddedFont>
      <p:font typeface="Raleway Medium"/>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1">
          <p15:clr>
            <a:srgbClr val="747775"/>
          </p15:clr>
        </p15:guide>
        <p15:guide id="2" pos="302">
          <p15:clr>
            <a:srgbClr val="747775"/>
          </p15:clr>
        </p15:guide>
        <p15:guide id="3" orient="horz" pos="2939">
          <p15:clr>
            <a:srgbClr val="747775"/>
          </p15:clr>
        </p15:guide>
        <p15:guide id="4" pos="303">
          <p15:clr>
            <a:srgbClr val="747775"/>
          </p15:clr>
        </p15:guide>
        <p15:guide id="5" pos="5458">
          <p15:clr>
            <a:srgbClr val="747775"/>
          </p15:clr>
        </p15:guide>
        <p15:guide id="6" pos="2880">
          <p15:clr>
            <a:srgbClr val="747775"/>
          </p15:clr>
        </p15:guide>
        <p15:guide id="7" pos="308">
          <p15:clr>
            <a:srgbClr val="747775"/>
          </p15:clr>
        </p15:guide>
        <p15:guide id="8" orient="horz" pos="688">
          <p15:clr>
            <a:srgbClr val="747775"/>
          </p15:clr>
        </p15:guide>
        <p15:guide id="9" orient="horz" pos="2480">
          <p15:clr>
            <a:srgbClr val="747775"/>
          </p15:clr>
        </p15:guide>
      </p15:sldGuideLst>
    </p:ext>
    <p:ext uri="GoogleSlidesCustomDataVersion2">
      <go:slidesCustomData xmlns:go="http://customooxmlschemas.google.com/" r:id="rId61" roundtripDataSignature="AMtx7mhIJwTpy9W8iT0EbjK9di/gh+SQ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422A6A-AE95-4264-9F62-9A2BBF9DFAF8}">
  <a:tblStyle styleId="{CB422A6A-AE95-4264-9F62-9A2BBF9DFAF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1" orient="horz"/>
        <p:guide pos="302"/>
        <p:guide pos="2939" orient="horz"/>
        <p:guide pos="303"/>
        <p:guide pos="5458"/>
        <p:guide pos="2880"/>
        <p:guide pos="308"/>
        <p:guide pos="688" orient="horz"/>
        <p:guide pos="2480" orient="horz"/>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font" Target="fonts/RalewaySemiBold-italic.fntdata"/><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font" Target="fonts/Montserrat-bold.fntdata"/><Relationship Id="rId47" Type="http://schemas.openxmlformats.org/officeDocument/2006/relationships/font" Target="fonts/MontserratMedium-regular.fntdata"/><Relationship Id="rId34" Type="http://schemas.openxmlformats.org/officeDocument/2006/relationships/font" Target="fonts/Raleway-bold.fntdata"/><Relationship Id="rId21" Type="http://schemas.openxmlformats.org/officeDocument/2006/relationships/slide" Target="slides/slide15.xml"/><Relationship Id="rId50" Type="http://schemas.openxmlformats.org/officeDocument/2006/relationships/font" Target="fonts/MontserratMedium-boldItalic.fntdata"/><Relationship Id="rId55" Type="http://schemas.openxmlformats.org/officeDocument/2006/relationships/font" Target="fonts/MontserratLight-italic.fntdata"/><Relationship Id="rId63"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font" Target="fonts/RalewaySemiBold-boldItalic.fntdata"/><Relationship Id="rId45" Type="http://schemas.openxmlformats.org/officeDocument/2006/relationships/font" Target="fonts/MontserratBlack-bold.fntdata"/><Relationship Id="rId32" Type="http://schemas.openxmlformats.org/officeDocument/2006/relationships/slide" Target="slides/slide26.xml"/><Relationship Id="rId37" Type="http://schemas.openxmlformats.org/officeDocument/2006/relationships/font" Target="fonts/RalewaySemiBold-regular.fntdata"/><Relationship Id="rId24" Type="http://schemas.openxmlformats.org/officeDocument/2006/relationships/slide" Target="slides/slide18.xml"/><Relationship Id="rId53" Type="http://schemas.openxmlformats.org/officeDocument/2006/relationships/font" Target="fonts/MontserratLight-regular.fntdata"/><Relationship Id="rId11" Type="http://schemas.openxmlformats.org/officeDocument/2006/relationships/slide" Target="slides/slide5.xml"/><Relationship Id="rId58" Type="http://schemas.openxmlformats.org/officeDocument/2006/relationships/font" Target="fonts/RalewayMedium-bold.fntdata"/><Relationship Id="rId5" Type="http://schemas.openxmlformats.org/officeDocument/2006/relationships/slideMaster" Target="slideMasters/slideMaster1.xml"/><Relationship Id="rId61" Type="http://customschemas.google.com/relationships/presentationmetadata" Target="metadata"/><Relationship Id="rId19" Type="http://schemas.openxmlformats.org/officeDocument/2006/relationships/slide" Target="slides/slide13.xml"/><Relationship Id="rId43" Type="http://schemas.openxmlformats.org/officeDocument/2006/relationships/font" Target="fonts/Montserrat-italic.fntdata"/><Relationship Id="rId48" Type="http://schemas.openxmlformats.org/officeDocument/2006/relationships/font" Target="fonts/MontserratMedium-bold.fntdata"/><Relationship Id="rId30" Type="http://schemas.openxmlformats.org/officeDocument/2006/relationships/slide" Target="slides/slide24.xml"/><Relationship Id="rId35" Type="http://schemas.openxmlformats.org/officeDocument/2006/relationships/font" Target="fonts/Raleway-italic.fntdata"/><Relationship Id="rId22" Type="http://schemas.openxmlformats.org/officeDocument/2006/relationships/slide" Target="slides/slide16.xml"/><Relationship Id="rId27" Type="http://schemas.openxmlformats.org/officeDocument/2006/relationships/slide" Target="slides/slide21.xml"/><Relationship Id="rId56" Type="http://schemas.openxmlformats.org/officeDocument/2006/relationships/font" Target="fonts/MontserratLight-boldItalic.fntdata"/><Relationship Id="rId14" Type="http://schemas.openxmlformats.org/officeDocument/2006/relationships/slide" Target="slides/slide8.xml"/><Relationship Id="rId64" Type="http://schemas.openxmlformats.org/officeDocument/2006/relationships/customXml" Target="../customXml/item3.xml"/><Relationship Id="rId8" Type="http://schemas.openxmlformats.org/officeDocument/2006/relationships/slide" Target="slides/slide2.xml"/><Relationship Id="rId51" Type="http://schemas.openxmlformats.org/officeDocument/2006/relationships/font" Target="fonts/RalewayBlack-bold.fntdata"/><Relationship Id="rId3" Type="http://schemas.openxmlformats.org/officeDocument/2006/relationships/presProps" Target="presProps.xml"/><Relationship Id="rId46" Type="http://schemas.openxmlformats.org/officeDocument/2006/relationships/font" Target="fonts/MontserratBlack-boldItalic.fntdata"/><Relationship Id="rId33" Type="http://schemas.openxmlformats.org/officeDocument/2006/relationships/font" Target="fonts/Raleway-regular.fntdata"/><Relationship Id="rId38" Type="http://schemas.openxmlformats.org/officeDocument/2006/relationships/font" Target="fonts/RalewaySemiBold-bold.fntdata"/><Relationship Id="rId25" Type="http://schemas.openxmlformats.org/officeDocument/2006/relationships/slide" Target="slides/slide19.xml"/><Relationship Id="rId12" Type="http://schemas.openxmlformats.org/officeDocument/2006/relationships/slide" Target="slides/slide6.xml"/><Relationship Id="rId59" Type="http://schemas.openxmlformats.org/officeDocument/2006/relationships/font" Target="fonts/RalewayMedium-italic.fntdata"/><Relationship Id="rId17" Type="http://schemas.openxmlformats.org/officeDocument/2006/relationships/slide" Target="slides/slide11.xml"/><Relationship Id="rId41" Type="http://schemas.openxmlformats.org/officeDocument/2006/relationships/font" Target="fonts/Montserrat-regular.fntdata"/><Relationship Id="rId20" Type="http://schemas.openxmlformats.org/officeDocument/2006/relationships/slide" Target="slides/slide14.xml"/><Relationship Id="rId54" Type="http://schemas.openxmlformats.org/officeDocument/2006/relationships/font" Target="fonts/MontserratLight-bold.fntdata"/><Relationship Id="rId62" Type="http://schemas.openxmlformats.org/officeDocument/2006/relationships/customXml" Target="../customXml/item1.xml"/><Relationship Id="rId1" Type="http://schemas.openxmlformats.org/officeDocument/2006/relationships/theme" Target="theme/theme1.xml"/><Relationship Id="rId6" Type="http://schemas.openxmlformats.org/officeDocument/2006/relationships/notesMaster" Target="notesMasters/notesMaster1.xml"/><Relationship Id="rId49" Type="http://schemas.openxmlformats.org/officeDocument/2006/relationships/font" Target="fonts/MontserratMedium-italic.fntdata"/><Relationship Id="rId36" Type="http://schemas.openxmlformats.org/officeDocument/2006/relationships/font" Target="fonts/Raleway-boldItalic.fntdata"/><Relationship Id="rId23" Type="http://schemas.openxmlformats.org/officeDocument/2006/relationships/slide" Target="slides/slide17.xml"/><Relationship Id="rId28" Type="http://schemas.openxmlformats.org/officeDocument/2006/relationships/slide" Target="slides/slide22.xml"/><Relationship Id="rId57" Type="http://schemas.openxmlformats.org/officeDocument/2006/relationships/font" Target="fonts/RalewayMedium-regular.fntdata"/><Relationship Id="rId15" Type="http://schemas.openxmlformats.org/officeDocument/2006/relationships/slide" Target="slides/slide9.xml"/><Relationship Id="rId44" Type="http://schemas.openxmlformats.org/officeDocument/2006/relationships/font" Target="fonts/Montserrat-boldItalic.fntdata"/><Relationship Id="rId31" Type="http://schemas.openxmlformats.org/officeDocument/2006/relationships/slide" Target="slides/slide25.xml"/><Relationship Id="rId60" Type="http://schemas.openxmlformats.org/officeDocument/2006/relationships/font" Target="fonts/RalewayMedium-boldItalic.fntdata"/><Relationship Id="rId52" Type="http://schemas.openxmlformats.org/officeDocument/2006/relationships/font" Target="fonts/RalewayBlack-boldItalic.fntdata"/><Relationship Id="rId10" Type="http://schemas.openxmlformats.org/officeDocument/2006/relationships/slide" Target="slides/slide4.xml"/><Relationship Id="rId4" Type="http://schemas.openxmlformats.org/officeDocument/2006/relationships/tableStyles" Target="tableStyles.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2.jpg"/><Relationship Id="rId4" Type="http://schemas.openxmlformats.org/officeDocument/2006/relationships/image" Target="../media/image17.png"/><Relationship Id="rId5" Type="http://schemas.openxmlformats.org/officeDocument/2006/relationships/image" Target="../media/image2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1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9.jpg"/><Relationship Id="rId4" Type="http://schemas.openxmlformats.org/officeDocument/2006/relationships/image" Target="../media/image3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ada">
  <p:cSld name="CUSTOM_2">
    <p:spTree>
      <p:nvGrpSpPr>
        <p:cNvPr id="8" name="Shape 8"/>
        <p:cNvGrpSpPr/>
        <p:nvPr/>
      </p:nvGrpSpPr>
      <p:grpSpPr>
        <a:xfrm>
          <a:off x="0" y="0"/>
          <a:ext cx="0" cy="0"/>
          <a:chOff x="0" y="0"/>
          <a:chExt cx="0" cy="0"/>
        </a:xfrm>
      </p:grpSpPr>
      <p:sp>
        <p:nvSpPr>
          <p:cNvPr id="9" name="Google Shape;9;p28"/>
          <p:cNvSpPr txBox="1"/>
          <p:nvPr>
            <p:ph idx="1" type="body"/>
          </p:nvPr>
        </p:nvSpPr>
        <p:spPr>
          <a:xfrm>
            <a:off x="4499075" y="478200"/>
            <a:ext cx="2001600" cy="1251900"/>
          </a:xfrm>
          <a:prstGeom prst="rect">
            <a:avLst/>
          </a:prstGeom>
          <a:noFill/>
          <a:ln>
            <a:noFill/>
          </a:ln>
        </p:spPr>
        <p:txBody>
          <a:bodyPr anchorCtr="0" anchor="t" bIns="91425" lIns="91425" spcFirstLastPara="1" rIns="91425" wrap="square" tIns="91425">
            <a:noAutofit/>
          </a:bodyPr>
          <a:lstStyle>
            <a:lvl1pPr indent="-279400" lvl="0" marL="4572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1pPr>
            <a:lvl2pPr indent="-279400" lvl="1" marL="9144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2pPr>
            <a:lvl3pPr indent="-279400" lvl="2" marL="13716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3pPr>
            <a:lvl4pPr indent="-279400" lvl="3" marL="18288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4pPr>
            <a:lvl5pPr indent="-279400" lvl="4" marL="22860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5pPr>
            <a:lvl6pPr indent="-279400" lvl="5" marL="27432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6pPr>
            <a:lvl7pPr indent="-279400" lvl="6" marL="32004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7pPr>
            <a:lvl8pPr indent="-279400" lvl="7" marL="36576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8pPr>
            <a:lvl9pPr indent="-279400" lvl="8" marL="41148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9pPr>
          </a:lstStyle>
          <a:p/>
        </p:txBody>
      </p:sp>
      <p:sp>
        <p:nvSpPr>
          <p:cNvPr id="10" name="Google Shape;10;p28"/>
          <p:cNvSpPr txBox="1"/>
          <p:nvPr>
            <p:ph idx="2" type="body"/>
          </p:nvPr>
        </p:nvSpPr>
        <p:spPr>
          <a:xfrm>
            <a:off x="6663175" y="478200"/>
            <a:ext cx="2001600" cy="1251900"/>
          </a:xfrm>
          <a:prstGeom prst="rect">
            <a:avLst/>
          </a:prstGeom>
          <a:noFill/>
          <a:ln>
            <a:noFill/>
          </a:ln>
        </p:spPr>
        <p:txBody>
          <a:bodyPr anchorCtr="0" anchor="t" bIns="91425" lIns="91425" spcFirstLastPara="1" rIns="91425" wrap="square" tIns="91425">
            <a:noAutofit/>
          </a:bodyPr>
          <a:lstStyle>
            <a:lvl1pPr indent="-279400" lvl="0" marL="4572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1pPr>
            <a:lvl2pPr indent="-279400" lvl="1" marL="9144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2pPr>
            <a:lvl3pPr indent="-279400" lvl="2" marL="13716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3pPr>
            <a:lvl4pPr indent="-279400" lvl="3" marL="18288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4pPr>
            <a:lvl5pPr indent="-279400" lvl="4" marL="22860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5pPr>
            <a:lvl6pPr indent="-279400" lvl="5" marL="27432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6pPr>
            <a:lvl7pPr indent="-279400" lvl="6" marL="32004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7pPr>
            <a:lvl8pPr indent="-279400" lvl="7" marL="36576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8pPr>
            <a:lvl9pPr indent="-279400" lvl="8" marL="41148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9pPr>
          </a:lstStyle>
          <a:p/>
        </p:txBody>
      </p:sp>
      <p:sp>
        <p:nvSpPr>
          <p:cNvPr id="11" name="Google Shape;11;p28"/>
          <p:cNvSpPr txBox="1"/>
          <p:nvPr>
            <p:ph type="ctrTitle"/>
          </p:nvPr>
        </p:nvSpPr>
        <p:spPr>
          <a:xfrm>
            <a:off x="1430575" y="2834100"/>
            <a:ext cx="6216600" cy="1167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650"/>
              <a:buFont typeface="Raleway Black"/>
              <a:buChar char="●"/>
              <a:defRPr b="0" i="0" sz="265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12" name="Google Shape;12;p28"/>
          <p:cNvSpPr txBox="1"/>
          <p:nvPr>
            <p:ph idx="3" type="ctrTitle"/>
          </p:nvPr>
        </p:nvSpPr>
        <p:spPr>
          <a:xfrm>
            <a:off x="1430575" y="2536800"/>
            <a:ext cx="6216600" cy="410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200"/>
              <a:buFont typeface="Raleway Medium"/>
              <a:buChar char="●"/>
              <a:defRPr b="0" i="0" sz="1200" u="none" cap="none" strike="noStrike">
                <a:solidFill>
                  <a:schemeClr val="lt1"/>
                </a:solidFill>
                <a:latin typeface="Raleway Medium"/>
                <a:ea typeface="Raleway Medium"/>
                <a:cs typeface="Raleway Medium"/>
                <a:sym typeface="Raleway Medium"/>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13" name="Google Shape;13;p28"/>
          <p:cNvSpPr txBox="1"/>
          <p:nvPr>
            <p:ph idx="4" type="ctrTitle"/>
          </p:nvPr>
        </p:nvSpPr>
        <p:spPr>
          <a:xfrm>
            <a:off x="1430575" y="2290500"/>
            <a:ext cx="6216600" cy="246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200"/>
              <a:buFont typeface="Raleway Medium"/>
              <a:buChar char="●"/>
              <a:defRPr b="0" i="0" sz="1200" u="none" cap="none" strike="noStrike">
                <a:solidFill>
                  <a:schemeClr val="lt1"/>
                </a:solidFill>
                <a:latin typeface="Raleway Medium"/>
                <a:ea typeface="Raleway Medium"/>
                <a:cs typeface="Raleway Medium"/>
                <a:sym typeface="Raleway Medium"/>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 pastilla">
  <p:cSld name="CUSTOM_7">
    <p:spTree>
      <p:nvGrpSpPr>
        <p:cNvPr id="80" name="Shape 80"/>
        <p:cNvGrpSpPr/>
        <p:nvPr/>
      </p:nvGrpSpPr>
      <p:grpSpPr>
        <a:xfrm>
          <a:off x="0" y="0"/>
          <a:ext cx="0" cy="0"/>
          <a:chOff x="0" y="0"/>
          <a:chExt cx="0" cy="0"/>
        </a:xfrm>
      </p:grpSpPr>
      <p:pic>
        <p:nvPicPr>
          <p:cNvPr id="81" name="Google Shape;81;p37"/>
          <p:cNvPicPr preferRelativeResize="0"/>
          <p:nvPr/>
        </p:nvPicPr>
        <p:blipFill rotWithShape="1">
          <a:blip r:embed="rId2">
            <a:alphaModFix/>
          </a:blip>
          <a:srcRect b="0" l="0" r="0" t="0"/>
          <a:stretch/>
        </p:blipFill>
        <p:spPr>
          <a:xfrm>
            <a:off x="-575" y="0"/>
            <a:ext cx="9144003" cy="5143501"/>
          </a:xfrm>
          <a:prstGeom prst="rect">
            <a:avLst/>
          </a:prstGeom>
          <a:noFill/>
          <a:ln>
            <a:noFill/>
          </a:ln>
        </p:spPr>
      </p:pic>
      <p:sp>
        <p:nvSpPr>
          <p:cNvPr id="82" name="Google Shape;82;p37"/>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Raleway Black"/>
              <a:buChar char="●"/>
              <a:defRPr b="0" i="0" sz="240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pic>
        <p:nvPicPr>
          <p:cNvPr id="83" name="Google Shape;83;p37"/>
          <p:cNvPicPr preferRelativeResize="0"/>
          <p:nvPr/>
        </p:nvPicPr>
        <p:blipFill rotWithShape="1">
          <a:blip r:embed="rId3">
            <a:alphaModFix/>
          </a:blip>
          <a:srcRect b="0" l="0" r="0" t="0"/>
          <a:stretch/>
        </p:blipFill>
        <p:spPr>
          <a:xfrm>
            <a:off x="3942499" y="1092599"/>
            <a:ext cx="3787800" cy="28410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
        <p:nvSpPr>
          <p:cNvPr id="84" name="Google Shape;84;p37"/>
          <p:cNvSpPr/>
          <p:nvPr/>
        </p:nvSpPr>
        <p:spPr>
          <a:xfrm>
            <a:off x="1467300" y="2178900"/>
            <a:ext cx="2245800" cy="1640700"/>
          </a:xfrm>
          <a:prstGeom prst="roundRect">
            <a:avLst>
              <a:gd fmla="val 23767"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7"/>
          <p:cNvSpPr txBox="1"/>
          <p:nvPr>
            <p:ph idx="1" type="body"/>
          </p:nvPr>
        </p:nvSpPr>
        <p:spPr>
          <a:xfrm>
            <a:off x="1579000" y="2305400"/>
            <a:ext cx="2030400" cy="1401900"/>
          </a:xfrm>
          <a:prstGeom prst="rect">
            <a:avLst/>
          </a:prstGeom>
          <a:noFill/>
          <a:ln>
            <a:noFill/>
          </a:ln>
        </p:spPr>
        <p:txBody>
          <a:bodyPr anchorCtr="0" anchor="t" bIns="91425" lIns="91425" spcFirstLastPara="1" rIns="91425" wrap="square" tIns="91425">
            <a:noAutofit/>
          </a:bodyPr>
          <a:lstStyle>
            <a:lvl1pPr indent="-304800" lvl="0" marL="457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1pPr>
            <a:lvl2pPr indent="-304800" lvl="1" marL="914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2pPr>
            <a:lvl3pPr indent="-304800" lvl="2" marL="1371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3pPr>
            <a:lvl4pPr indent="-304800" lvl="3" marL="1828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4pPr>
            <a:lvl5pPr indent="-304800" lvl="4" marL="22860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5pPr>
            <a:lvl6pPr indent="-304800" lvl="5" marL="2743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6pPr>
            <a:lvl7pPr indent="-304800" lvl="6" marL="3200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7pPr>
            <a:lvl8pPr indent="-304800" lvl="7" marL="3657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8pPr>
            <a:lvl9pPr indent="-304800" lvl="8" marL="4114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ágenes + 1 Pastilla">
  <p:cSld name="CUSTOM_7_1">
    <p:spTree>
      <p:nvGrpSpPr>
        <p:cNvPr id="86" name="Shape 86"/>
        <p:cNvGrpSpPr/>
        <p:nvPr/>
      </p:nvGrpSpPr>
      <p:grpSpPr>
        <a:xfrm>
          <a:off x="0" y="0"/>
          <a:ext cx="0" cy="0"/>
          <a:chOff x="0" y="0"/>
          <a:chExt cx="0" cy="0"/>
        </a:xfrm>
      </p:grpSpPr>
      <p:pic>
        <p:nvPicPr>
          <p:cNvPr id="87" name="Google Shape;87;p38"/>
          <p:cNvPicPr preferRelativeResize="0"/>
          <p:nvPr/>
        </p:nvPicPr>
        <p:blipFill rotWithShape="1">
          <a:blip r:embed="rId2">
            <a:alphaModFix/>
          </a:blip>
          <a:srcRect b="0" l="0" r="0" t="0"/>
          <a:stretch/>
        </p:blipFill>
        <p:spPr>
          <a:xfrm>
            <a:off x="-575" y="0"/>
            <a:ext cx="9144003" cy="5143501"/>
          </a:xfrm>
          <a:prstGeom prst="rect">
            <a:avLst/>
          </a:prstGeom>
          <a:noFill/>
          <a:ln>
            <a:noFill/>
          </a:ln>
        </p:spPr>
      </p:pic>
      <p:sp>
        <p:nvSpPr>
          <p:cNvPr id="88" name="Google Shape;88;p38"/>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Raleway Black"/>
              <a:buChar char="●"/>
              <a:defRPr b="0" i="0" sz="240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89" name="Google Shape;89;p38"/>
          <p:cNvSpPr/>
          <p:nvPr/>
        </p:nvSpPr>
        <p:spPr>
          <a:xfrm>
            <a:off x="488775" y="1087300"/>
            <a:ext cx="2245800" cy="2850300"/>
          </a:xfrm>
          <a:prstGeom prst="roundRect">
            <a:avLst>
              <a:gd fmla="val 23767"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8"/>
          <p:cNvSpPr txBox="1"/>
          <p:nvPr>
            <p:ph idx="1" type="body"/>
          </p:nvPr>
        </p:nvSpPr>
        <p:spPr>
          <a:xfrm>
            <a:off x="600475" y="1307062"/>
            <a:ext cx="2030400" cy="2435400"/>
          </a:xfrm>
          <a:prstGeom prst="rect">
            <a:avLst/>
          </a:prstGeom>
          <a:noFill/>
          <a:ln>
            <a:noFill/>
          </a:ln>
        </p:spPr>
        <p:txBody>
          <a:bodyPr anchorCtr="0" anchor="t" bIns="91425" lIns="91425" spcFirstLastPara="1" rIns="91425" wrap="square" tIns="91425">
            <a:noAutofit/>
          </a:bodyPr>
          <a:lstStyle>
            <a:lvl1pPr indent="-304800" lvl="0" marL="457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1pPr>
            <a:lvl2pPr indent="-304800" lvl="1" marL="914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2pPr>
            <a:lvl3pPr indent="-304800" lvl="2" marL="1371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3pPr>
            <a:lvl4pPr indent="-304800" lvl="3" marL="1828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4pPr>
            <a:lvl5pPr indent="-304800" lvl="4" marL="22860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5pPr>
            <a:lvl6pPr indent="-304800" lvl="5" marL="2743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6pPr>
            <a:lvl7pPr indent="-304800" lvl="6" marL="3200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7pPr>
            <a:lvl8pPr indent="-304800" lvl="7" marL="3657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8pPr>
            <a:lvl9pPr indent="-304800" lvl="8" marL="4114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9pPr>
          </a:lstStyle>
          <a:p/>
        </p:txBody>
      </p:sp>
      <p:pic>
        <p:nvPicPr>
          <p:cNvPr id="91" name="Google Shape;91;p38"/>
          <p:cNvPicPr preferRelativeResize="0"/>
          <p:nvPr/>
        </p:nvPicPr>
        <p:blipFill rotWithShape="1">
          <a:blip r:embed="rId3">
            <a:alphaModFix/>
          </a:blip>
          <a:srcRect b="0" l="0" r="0" t="0"/>
          <a:stretch/>
        </p:blipFill>
        <p:spPr>
          <a:xfrm>
            <a:off x="3232175" y="1087300"/>
            <a:ext cx="2375400" cy="2850300"/>
          </a:xfrm>
          <a:prstGeom prst="roundRect">
            <a:avLst>
              <a:gd fmla="val 16667" name="adj"/>
            </a:avLst>
          </a:prstGeom>
          <a:blipFill rotWithShape="1">
            <a:blip r:embed="rId4">
              <a:alphaModFix/>
            </a:blip>
            <a:stretch>
              <a:fillRect b="0" l="0" r="0" t="0"/>
            </a:stretch>
          </a:blip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pic>
        <p:nvPicPr>
          <p:cNvPr id="92" name="Google Shape;92;p38"/>
          <p:cNvPicPr preferRelativeResize="0"/>
          <p:nvPr/>
        </p:nvPicPr>
        <p:blipFill rotWithShape="1">
          <a:blip r:embed="rId5">
            <a:alphaModFix/>
          </a:blip>
          <a:srcRect b="4894" l="0" r="0" t="11149"/>
          <a:stretch/>
        </p:blipFill>
        <p:spPr>
          <a:xfrm>
            <a:off x="6228750" y="1087300"/>
            <a:ext cx="2413500" cy="28503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pic>
        <p:nvPicPr>
          <p:cNvPr id="94" name="Google Shape;94;p39"/>
          <p:cNvPicPr preferRelativeResize="0"/>
          <p:nvPr/>
        </p:nvPicPr>
        <p:blipFill rotWithShape="1">
          <a:blip r:embed="rId2">
            <a:alphaModFix/>
          </a:blip>
          <a:srcRect b="0" l="0" r="0" t="0"/>
          <a:stretch/>
        </p:blipFill>
        <p:spPr>
          <a:xfrm>
            <a:off x="-575" y="0"/>
            <a:ext cx="9144003" cy="5143501"/>
          </a:xfrm>
          <a:prstGeom prst="rect">
            <a:avLst/>
          </a:prstGeom>
          <a:noFill/>
          <a:ln>
            <a:noFill/>
          </a:ln>
        </p:spPr>
      </p:pic>
      <p:sp>
        <p:nvSpPr>
          <p:cNvPr id="95" name="Google Shape;95;p39"/>
          <p:cNvSpPr txBox="1"/>
          <p:nvPr>
            <p:ph idx="1" type="body"/>
          </p:nvPr>
        </p:nvSpPr>
        <p:spPr>
          <a:xfrm>
            <a:off x="4832400" y="1152475"/>
            <a:ext cx="3822900" cy="29583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1pPr>
            <a:lvl2pPr indent="-317500" lvl="1" marL="9144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2pPr>
            <a:lvl3pPr indent="-317500" lvl="2" marL="13716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3pPr>
            <a:lvl4pPr indent="-317500" lvl="3" marL="18288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4pPr>
            <a:lvl5pPr indent="-317500" lvl="4" marL="22860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5pPr>
            <a:lvl6pPr indent="-317500" lvl="5" marL="27432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6pPr>
            <a:lvl7pPr indent="-317500" lvl="6" marL="32004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7pPr>
            <a:lvl8pPr indent="-317500" lvl="7" marL="36576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8pPr>
            <a:lvl9pPr indent="-317500" lvl="8" marL="41148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9pPr>
          </a:lstStyle>
          <a:p/>
        </p:txBody>
      </p:sp>
      <p:sp>
        <p:nvSpPr>
          <p:cNvPr id="96" name="Google Shape;96;p39"/>
          <p:cNvSpPr txBox="1"/>
          <p:nvPr>
            <p:ph idx="2" type="body"/>
          </p:nvPr>
        </p:nvSpPr>
        <p:spPr>
          <a:xfrm>
            <a:off x="488775" y="1092600"/>
            <a:ext cx="3822900" cy="29583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1pPr>
            <a:lvl2pPr indent="-317500" lvl="1" marL="9144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2pPr>
            <a:lvl3pPr indent="-317500" lvl="2" marL="13716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3pPr>
            <a:lvl4pPr indent="-317500" lvl="3" marL="18288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4pPr>
            <a:lvl5pPr indent="-317500" lvl="4" marL="22860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5pPr>
            <a:lvl6pPr indent="-317500" lvl="5" marL="27432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6pPr>
            <a:lvl7pPr indent="-317500" lvl="6" marL="32004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7pPr>
            <a:lvl8pPr indent="-317500" lvl="7" marL="36576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8pPr>
            <a:lvl9pPr indent="-317500" lvl="8" marL="41148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9pPr>
          </a:lstStyle>
          <a:p/>
        </p:txBody>
      </p:sp>
      <p:sp>
        <p:nvSpPr>
          <p:cNvPr id="97" name="Google Shape;9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98" name="Google Shape;98;p39"/>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Raleway Black"/>
              <a:buChar char="●"/>
              <a:defRPr b="0" i="0" sz="240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 imagen completa" type="title">
  <p:cSld name="TITLE">
    <p:spTree>
      <p:nvGrpSpPr>
        <p:cNvPr id="14" name="Shape 14"/>
        <p:cNvGrpSpPr/>
        <p:nvPr/>
      </p:nvGrpSpPr>
      <p:grpSpPr>
        <a:xfrm>
          <a:off x="0" y="0"/>
          <a:ext cx="0" cy="0"/>
          <a:chOff x="0" y="0"/>
          <a:chExt cx="0" cy="0"/>
        </a:xfrm>
      </p:grpSpPr>
      <p:pic>
        <p:nvPicPr>
          <p:cNvPr id="15" name="Google Shape;15;p29"/>
          <p:cNvPicPr preferRelativeResize="0"/>
          <p:nvPr/>
        </p:nvPicPr>
        <p:blipFill rotWithShape="1">
          <a:blip r:embed="rId2">
            <a:alphaModFix/>
          </a:blip>
          <a:srcRect b="0" l="0" r="0" t="0"/>
          <a:stretch/>
        </p:blipFill>
        <p:spPr>
          <a:xfrm>
            <a:off x="-575" y="0"/>
            <a:ext cx="9144003" cy="5143501"/>
          </a:xfrm>
          <a:prstGeom prst="rect">
            <a:avLst/>
          </a:prstGeom>
          <a:noFill/>
          <a:ln>
            <a:noFill/>
          </a:ln>
        </p:spPr>
      </p:pic>
      <p:sp>
        <p:nvSpPr>
          <p:cNvPr id="16" name="Google Shape;16;p29"/>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Raleway Black"/>
              <a:buChar char="●"/>
              <a:defRPr b="0" i="0" sz="240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17" name="Google Shape;17;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pic>
        <p:nvPicPr>
          <p:cNvPr id="18" name="Google Shape;18;p29"/>
          <p:cNvPicPr preferRelativeResize="0"/>
          <p:nvPr/>
        </p:nvPicPr>
        <p:blipFill rotWithShape="1">
          <a:blip r:embed="rId3">
            <a:alphaModFix/>
          </a:blip>
          <a:srcRect b="38187" l="0" r="664" t="9649"/>
          <a:stretch/>
        </p:blipFill>
        <p:spPr>
          <a:xfrm>
            <a:off x="488350" y="1092600"/>
            <a:ext cx="81828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o sólo">
  <p:cSld name="CUSTOM_3">
    <p:spTree>
      <p:nvGrpSpPr>
        <p:cNvPr id="19" name="Shape 19"/>
        <p:cNvGrpSpPr/>
        <p:nvPr/>
      </p:nvGrpSpPr>
      <p:grpSpPr>
        <a:xfrm>
          <a:off x="0" y="0"/>
          <a:ext cx="0" cy="0"/>
          <a:chOff x="0" y="0"/>
          <a:chExt cx="0" cy="0"/>
        </a:xfrm>
      </p:grpSpPr>
      <p:pic>
        <p:nvPicPr>
          <p:cNvPr id="20" name="Google Shape;20;p30"/>
          <p:cNvPicPr preferRelativeResize="0"/>
          <p:nvPr/>
        </p:nvPicPr>
        <p:blipFill rotWithShape="1">
          <a:blip r:embed="rId2">
            <a:alphaModFix/>
          </a:blip>
          <a:srcRect b="0" l="0" r="0" t="0"/>
          <a:stretch/>
        </p:blipFill>
        <p:spPr>
          <a:xfrm>
            <a:off x="-575" y="0"/>
            <a:ext cx="9144003" cy="5143501"/>
          </a:xfrm>
          <a:prstGeom prst="rect">
            <a:avLst/>
          </a:prstGeom>
          <a:noFill/>
          <a:ln>
            <a:noFill/>
          </a:ln>
        </p:spPr>
      </p:pic>
      <p:sp>
        <p:nvSpPr>
          <p:cNvPr id="21" name="Google Shape;21;p30"/>
          <p:cNvSpPr txBox="1"/>
          <p:nvPr>
            <p:ph type="ctrTitle"/>
          </p:nvPr>
        </p:nvSpPr>
        <p:spPr>
          <a:xfrm>
            <a:off x="488775" y="2374950"/>
            <a:ext cx="8166300" cy="393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Raleway Black"/>
              <a:buChar char="●"/>
              <a:defRPr b="0" i="0" sz="240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 Imagen dcha">
  <p:cSld name="CUSTOM_1">
    <p:spTree>
      <p:nvGrpSpPr>
        <p:cNvPr id="22" name="Shape 22"/>
        <p:cNvGrpSpPr/>
        <p:nvPr/>
      </p:nvGrpSpPr>
      <p:grpSpPr>
        <a:xfrm>
          <a:off x="0" y="0"/>
          <a:ext cx="0" cy="0"/>
          <a:chOff x="0" y="0"/>
          <a:chExt cx="0" cy="0"/>
        </a:xfrm>
      </p:grpSpPr>
      <p:pic>
        <p:nvPicPr>
          <p:cNvPr id="23" name="Google Shape;23;p31"/>
          <p:cNvPicPr preferRelativeResize="0"/>
          <p:nvPr/>
        </p:nvPicPr>
        <p:blipFill rotWithShape="1">
          <a:blip r:embed="rId2">
            <a:alphaModFix/>
          </a:blip>
          <a:srcRect b="0" l="0" r="0" t="0"/>
          <a:stretch/>
        </p:blipFill>
        <p:spPr>
          <a:xfrm>
            <a:off x="-575" y="0"/>
            <a:ext cx="9144003" cy="5143501"/>
          </a:xfrm>
          <a:prstGeom prst="rect">
            <a:avLst/>
          </a:prstGeom>
          <a:noFill/>
          <a:ln>
            <a:noFill/>
          </a:ln>
        </p:spPr>
      </p:pic>
      <p:sp>
        <p:nvSpPr>
          <p:cNvPr id="24" name="Google Shape;24;p31"/>
          <p:cNvSpPr txBox="1"/>
          <p:nvPr>
            <p:ph idx="1" type="body"/>
          </p:nvPr>
        </p:nvSpPr>
        <p:spPr>
          <a:xfrm>
            <a:off x="488775" y="1092600"/>
            <a:ext cx="5746800" cy="29583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1pPr>
            <a:lvl2pPr indent="-317500" lvl="1" marL="9144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2pPr>
            <a:lvl3pPr indent="-317500" lvl="2" marL="13716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3pPr>
            <a:lvl4pPr indent="-317500" lvl="3" marL="18288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4pPr>
            <a:lvl5pPr indent="-317500" lvl="4" marL="22860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5pPr>
            <a:lvl6pPr indent="-317500" lvl="5" marL="27432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6pPr>
            <a:lvl7pPr indent="-317500" lvl="6" marL="32004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7pPr>
            <a:lvl8pPr indent="-317500" lvl="7" marL="36576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8pPr>
            <a:lvl9pPr indent="-317500" lvl="8" marL="41148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9pPr>
          </a:lstStyle>
          <a:p/>
        </p:txBody>
      </p:sp>
      <p:sp>
        <p:nvSpPr>
          <p:cNvPr id="25" name="Google Shape;25;p31"/>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Raleway Black"/>
              <a:buChar char="●"/>
              <a:defRPr b="0" i="0" sz="240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pic>
        <p:nvPicPr>
          <p:cNvPr id="26" name="Google Shape;26;p31"/>
          <p:cNvPicPr preferRelativeResize="0"/>
          <p:nvPr/>
        </p:nvPicPr>
        <p:blipFill rotWithShape="1">
          <a:blip r:embed="rId3">
            <a:alphaModFix/>
          </a:blip>
          <a:srcRect b="3827" l="28617" r="28617" t="0"/>
          <a:stretch/>
        </p:blipFill>
        <p:spPr>
          <a:xfrm>
            <a:off x="6414350" y="1092600"/>
            <a:ext cx="22491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o + Texto">
  <p:cSld name="CUSTOM_1_1">
    <p:spTree>
      <p:nvGrpSpPr>
        <p:cNvPr id="27" name="Shape 27"/>
        <p:cNvGrpSpPr/>
        <p:nvPr/>
      </p:nvGrpSpPr>
      <p:grpSpPr>
        <a:xfrm>
          <a:off x="0" y="0"/>
          <a:ext cx="0" cy="0"/>
          <a:chOff x="0" y="0"/>
          <a:chExt cx="0" cy="0"/>
        </a:xfrm>
      </p:grpSpPr>
      <p:pic>
        <p:nvPicPr>
          <p:cNvPr id="28" name="Google Shape;28;p32"/>
          <p:cNvPicPr preferRelativeResize="0"/>
          <p:nvPr/>
        </p:nvPicPr>
        <p:blipFill rotWithShape="1">
          <a:blip r:embed="rId2">
            <a:alphaModFix/>
          </a:blip>
          <a:srcRect b="0" l="0" r="0" t="0"/>
          <a:stretch/>
        </p:blipFill>
        <p:spPr>
          <a:xfrm>
            <a:off x="-575" y="0"/>
            <a:ext cx="9144003" cy="5143501"/>
          </a:xfrm>
          <a:prstGeom prst="rect">
            <a:avLst/>
          </a:prstGeom>
          <a:noFill/>
          <a:ln>
            <a:noFill/>
          </a:ln>
        </p:spPr>
      </p:pic>
      <p:sp>
        <p:nvSpPr>
          <p:cNvPr id="29" name="Google Shape;29;p32"/>
          <p:cNvSpPr txBox="1"/>
          <p:nvPr>
            <p:ph idx="1" type="body"/>
          </p:nvPr>
        </p:nvSpPr>
        <p:spPr>
          <a:xfrm>
            <a:off x="488775" y="1092600"/>
            <a:ext cx="8166300" cy="29583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1pPr>
            <a:lvl2pPr indent="-317500" lvl="1" marL="9144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2pPr>
            <a:lvl3pPr indent="-317500" lvl="2" marL="13716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3pPr>
            <a:lvl4pPr indent="-317500" lvl="3" marL="18288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4pPr>
            <a:lvl5pPr indent="-317500" lvl="4" marL="22860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5pPr>
            <a:lvl6pPr indent="-317500" lvl="5" marL="27432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6pPr>
            <a:lvl7pPr indent="-317500" lvl="6" marL="32004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7pPr>
            <a:lvl8pPr indent="-317500" lvl="7" marL="36576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8pPr>
            <a:lvl9pPr indent="-317500" lvl="8" marL="4114800" marR="0" rtl="0" algn="l">
              <a:lnSpc>
                <a:spcPct val="100000"/>
              </a:lnSpc>
              <a:spcBef>
                <a:spcPts val="0"/>
              </a:spcBef>
              <a:spcAft>
                <a:spcPts val="0"/>
              </a:spcAft>
              <a:buClr>
                <a:schemeClr val="lt1"/>
              </a:buClr>
              <a:buSzPts val="1400"/>
              <a:buFont typeface="Montserrat"/>
              <a:buChar char="■"/>
              <a:defRPr b="0" i="0" sz="1400" u="none" cap="none" strike="noStrike">
                <a:solidFill>
                  <a:schemeClr val="lt1"/>
                </a:solidFill>
                <a:latin typeface="Montserrat"/>
                <a:ea typeface="Montserrat"/>
                <a:cs typeface="Montserrat"/>
                <a:sym typeface="Montserrat"/>
              </a:defRPr>
            </a:lvl9pPr>
          </a:lstStyle>
          <a:p/>
        </p:txBody>
      </p:sp>
      <p:sp>
        <p:nvSpPr>
          <p:cNvPr id="30" name="Google Shape;30;p32"/>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Raleway Black"/>
              <a:buChar char="●"/>
              <a:defRPr b="0" i="0" sz="240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o + 3 imágenes">
  <p:cSld name="CUSTOM">
    <p:spTree>
      <p:nvGrpSpPr>
        <p:cNvPr id="31" name="Shape 31"/>
        <p:cNvGrpSpPr/>
        <p:nvPr/>
      </p:nvGrpSpPr>
      <p:grpSpPr>
        <a:xfrm>
          <a:off x="0" y="0"/>
          <a:ext cx="0" cy="0"/>
          <a:chOff x="0" y="0"/>
          <a:chExt cx="0" cy="0"/>
        </a:xfrm>
      </p:grpSpPr>
      <p:pic>
        <p:nvPicPr>
          <p:cNvPr id="32" name="Google Shape;32;p33"/>
          <p:cNvPicPr preferRelativeResize="0"/>
          <p:nvPr/>
        </p:nvPicPr>
        <p:blipFill rotWithShape="1">
          <a:blip r:embed="rId2">
            <a:alphaModFix/>
          </a:blip>
          <a:srcRect b="0" l="0" r="0" t="0"/>
          <a:stretch/>
        </p:blipFill>
        <p:spPr>
          <a:xfrm>
            <a:off x="-575" y="0"/>
            <a:ext cx="9144003" cy="5143501"/>
          </a:xfrm>
          <a:prstGeom prst="rect">
            <a:avLst/>
          </a:prstGeom>
          <a:noFill/>
          <a:ln>
            <a:noFill/>
          </a:ln>
        </p:spPr>
      </p:pic>
      <p:sp>
        <p:nvSpPr>
          <p:cNvPr id="33" name="Google Shape;33;p33"/>
          <p:cNvSpPr txBox="1"/>
          <p:nvPr>
            <p:ph idx="1" type="body"/>
          </p:nvPr>
        </p:nvSpPr>
        <p:spPr>
          <a:xfrm>
            <a:off x="4499075" y="478200"/>
            <a:ext cx="2001600" cy="1251900"/>
          </a:xfrm>
          <a:prstGeom prst="rect">
            <a:avLst/>
          </a:prstGeom>
          <a:noFill/>
          <a:ln>
            <a:noFill/>
          </a:ln>
        </p:spPr>
        <p:txBody>
          <a:bodyPr anchorCtr="0" anchor="t" bIns="91425" lIns="91425" spcFirstLastPara="1" rIns="91425" wrap="square" tIns="91425">
            <a:noAutofit/>
          </a:bodyPr>
          <a:lstStyle>
            <a:lvl1pPr indent="-279400" lvl="0" marL="4572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1pPr>
            <a:lvl2pPr indent="-279400" lvl="1" marL="9144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2pPr>
            <a:lvl3pPr indent="-279400" lvl="2" marL="13716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3pPr>
            <a:lvl4pPr indent="-279400" lvl="3" marL="18288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4pPr>
            <a:lvl5pPr indent="-279400" lvl="4" marL="22860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5pPr>
            <a:lvl6pPr indent="-279400" lvl="5" marL="27432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6pPr>
            <a:lvl7pPr indent="-279400" lvl="6" marL="32004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7pPr>
            <a:lvl8pPr indent="-279400" lvl="7" marL="36576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8pPr>
            <a:lvl9pPr indent="-279400" lvl="8" marL="41148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9pPr>
          </a:lstStyle>
          <a:p/>
        </p:txBody>
      </p:sp>
      <p:sp>
        <p:nvSpPr>
          <p:cNvPr id="34" name="Google Shape;34;p33"/>
          <p:cNvSpPr txBox="1"/>
          <p:nvPr>
            <p:ph idx="2" type="body"/>
          </p:nvPr>
        </p:nvSpPr>
        <p:spPr>
          <a:xfrm>
            <a:off x="6663175" y="478200"/>
            <a:ext cx="2001600" cy="1251900"/>
          </a:xfrm>
          <a:prstGeom prst="rect">
            <a:avLst/>
          </a:prstGeom>
          <a:noFill/>
          <a:ln>
            <a:noFill/>
          </a:ln>
        </p:spPr>
        <p:txBody>
          <a:bodyPr anchorCtr="0" anchor="t" bIns="91425" lIns="91425" spcFirstLastPara="1" rIns="91425" wrap="square" tIns="91425">
            <a:noAutofit/>
          </a:bodyPr>
          <a:lstStyle>
            <a:lvl1pPr indent="-279400" lvl="0" marL="4572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1pPr>
            <a:lvl2pPr indent="-279400" lvl="1" marL="9144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2pPr>
            <a:lvl3pPr indent="-279400" lvl="2" marL="13716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3pPr>
            <a:lvl4pPr indent="-279400" lvl="3" marL="18288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4pPr>
            <a:lvl5pPr indent="-279400" lvl="4" marL="22860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5pPr>
            <a:lvl6pPr indent="-279400" lvl="5" marL="27432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6pPr>
            <a:lvl7pPr indent="-279400" lvl="6" marL="32004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7pPr>
            <a:lvl8pPr indent="-279400" lvl="7" marL="36576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8pPr>
            <a:lvl9pPr indent="-279400" lvl="8" marL="4114800" marR="0" rtl="0" algn="r">
              <a:lnSpc>
                <a:spcPct val="100000"/>
              </a:lnSpc>
              <a:spcBef>
                <a:spcPts val="0"/>
              </a:spcBef>
              <a:spcAft>
                <a:spcPts val="0"/>
              </a:spcAft>
              <a:buClr>
                <a:schemeClr val="lt1"/>
              </a:buClr>
              <a:buSzPts val="800"/>
              <a:buFont typeface="Raleway"/>
              <a:buChar char="■"/>
              <a:defRPr b="0" i="0" sz="800" u="none" cap="none" strike="noStrike">
                <a:solidFill>
                  <a:schemeClr val="lt1"/>
                </a:solidFill>
                <a:latin typeface="Raleway"/>
                <a:ea typeface="Raleway"/>
                <a:cs typeface="Raleway"/>
                <a:sym typeface="Raleway"/>
              </a:defRPr>
            </a:lvl9pPr>
          </a:lstStyle>
          <a:p/>
        </p:txBody>
      </p:sp>
      <p:sp>
        <p:nvSpPr>
          <p:cNvPr id="35" name="Google Shape;35;p33"/>
          <p:cNvSpPr txBox="1"/>
          <p:nvPr>
            <p:ph type="ctrTitle"/>
          </p:nvPr>
        </p:nvSpPr>
        <p:spPr>
          <a:xfrm>
            <a:off x="1430575" y="2834100"/>
            <a:ext cx="6216600" cy="1167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650"/>
              <a:buFont typeface="Raleway Black"/>
              <a:buChar char="●"/>
              <a:defRPr b="0" i="0" sz="265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36" name="Google Shape;36;p33"/>
          <p:cNvSpPr txBox="1"/>
          <p:nvPr>
            <p:ph idx="3" type="ctrTitle"/>
          </p:nvPr>
        </p:nvSpPr>
        <p:spPr>
          <a:xfrm>
            <a:off x="1430575" y="2536800"/>
            <a:ext cx="6216600" cy="410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200"/>
              <a:buFont typeface="Raleway Medium"/>
              <a:buChar char="●"/>
              <a:defRPr b="0" i="0" sz="1200" u="none" cap="none" strike="noStrike">
                <a:solidFill>
                  <a:schemeClr val="lt1"/>
                </a:solidFill>
                <a:latin typeface="Raleway Medium"/>
                <a:ea typeface="Raleway Medium"/>
                <a:cs typeface="Raleway Medium"/>
                <a:sym typeface="Raleway Medium"/>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37" name="Google Shape;37;p33"/>
          <p:cNvSpPr txBox="1"/>
          <p:nvPr>
            <p:ph idx="4" type="ctrTitle"/>
          </p:nvPr>
        </p:nvSpPr>
        <p:spPr>
          <a:xfrm>
            <a:off x="1430575" y="2290500"/>
            <a:ext cx="6216600" cy="246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200"/>
              <a:buFont typeface="Raleway Medium"/>
              <a:buChar char="●"/>
              <a:defRPr b="0" i="0" sz="1200" u="none" cap="none" strike="noStrike">
                <a:solidFill>
                  <a:schemeClr val="lt1"/>
                </a:solidFill>
                <a:latin typeface="Raleway Medium"/>
                <a:ea typeface="Raleway Medium"/>
                <a:cs typeface="Raleway Medium"/>
                <a:sym typeface="Raleway Medium"/>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38" name="Google Shape;38;p33"/>
          <p:cNvSpPr txBox="1"/>
          <p:nvPr>
            <p:ph idx="5"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Raleway Black"/>
              <a:buChar char="●"/>
              <a:defRPr b="0" i="0" sz="240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pic>
        <p:nvPicPr>
          <p:cNvPr id="39" name="Google Shape;39;p33"/>
          <p:cNvPicPr preferRelativeResize="0"/>
          <p:nvPr/>
        </p:nvPicPr>
        <p:blipFill rotWithShape="1">
          <a:blip r:embed="rId3">
            <a:alphaModFix/>
          </a:blip>
          <a:srcRect b="3827" l="0" r="0" t="0"/>
          <a:stretch/>
        </p:blipFill>
        <p:spPr>
          <a:xfrm>
            <a:off x="481750" y="1092600"/>
            <a:ext cx="22176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pic>
        <p:nvPicPr>
          <p:cNvPr id="40" name="Google Shape;40;p33"/>
          <p:cNvPicPr preferRelativeResize="0"/>
          <p:nvPr/>
        </p:nvPicPr>
        <p:blipFill rotWithShape="1">
          <a:blip r:embed="rId4">
            <a:alphaModFix/>
          </a:blip>
          <a:srcRect b="3827" l="0" r="0" t="0"/>
          <a:stretch/>
        </p:blipFill>
        <p:spPr>
          <a:xfrm>
            <a:off x="3482700" y="1092600"/>
            <a:ext cx="21774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pic>
        <p:nvPicPr>
          <p:cNvPr id="41" name="Google Shape;41;p33"/>
          <p:cNvPicPr preferRelativeResize="0"/>
          <p:nvPr/>
        </p:nvPicPr>
        <p:blipFill rotWithShape="1">
          <a:blip r:embed="rId5">
            <a:alphaModFix/>
          </a:blip>
          <a:srcRect b="3827" l="0" r="0" t="0"/>
          <a:stretch/>
        </p:blipFill>
        <p:spPr>
          <a:xfrm>
            <a:off x="6502200" y="1092600"/>
            <a:ext cx="21624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nes + descripción">
  <p:cSld name="CUSTOM_4">
    <p:spTree>
      <p:nvGrpSpPr>
        <p:cNvPr id="42" name="Shape 42"/>
        <p:cNvGrpSpPr/>
        <p:nvPr/>
      </p:nvGrpSpPr>
      <p:grpSpPr>
        <a:xfrm>
          <a:off x="0" y="0"/>
          <a:ext cx="0" cy="0"/>
          <a:chOff x="0" y="0"/>
          <a:chExt cx="0" cy="0"/>
        </a:xfrm>
      </p:grpSpPr>
      <p:pic>
        <p:nvPicPr>
          <p:cNvPr id="43" name="Google Shape;43;p34"/>
          <p:cNvPicPr preferRelativeResize="0"/>
          <p:nvPr/>
        </p:nvPicPr>
        <p:blipFill rotWithShape="1">
          <a:blip r:embed="rId2">
            <a:alphaModFix/>
          </a:blip>
          <a:srcRect b="0" l="0" r="0" t="0"/>
          <a:stretch/>
        </p:blipFill>
        <p:spPr>
          <a:xfrm>
            <a:off x="-575" y="0"/>
            <a:ext cx="9144003" cy="5143501"/>
          </a:xfrm>
          <a:prstGeom prst="rect">
            <a:avLst/>
          </a:prstGeom>
          <a:noFill/>
          <a:ln>
            <a:noFill/>
          </a:ln>
        </p:spPr>
      </p:pic>
      <p:grpSp>
        <p:nvGrpSpPr>
          <p:cNvPr id="44" name="Google Shape;44;p34"/>
          <p:cNvGrpSpPr/>
          <p:nvPr/>
        </p:nvGrpSpPr>
        <p:grpSpPr>
          <a:xfrm>
            <a:off x="773638" y="1092600"/>
            <a:ext cx="1415700" cy="1415700"/>
            <a:chOff x="2887200" y="1867975"/>
            <a:chExt cx="1415700" cy="1415700"/>
          </a:xfrm>
        </p:grpSpPr>
        <p:pic>
          <p:nvPicPr>
            <p:cNvPr id="45" name="Google Shape;45;p34"/>
            <p:cNvPicPr preferRelativeResize="0"/>
            <p:nvPr/>
          </p:nvPicPr>
          <p:blipFill rotWithShape="1">
            <a:blip r:embed="rId3">
              <a:alphaModFix/>
            </a:blip>
            <a:srcRect b="42081" l="29982" r="52717" t="18380"/>
            <a:stretch/>
          </p:blipFill>
          <p:spPr>
            <a:xfrm>
              <a:off x="2887200" y="1867975"/>
              <a:ext cx="1415700" cy="1415700"/>
            </a:xfrm>
            <a:prstGeom prst="roundRect">
              <a:avLst>
                <a:gd fmla="val 16667" name="adj"/>
              </a:avLst>
            </a:prstGeom>
            <a:noFill/>
            <a:ln>
              <a:noFill/>
            </a:ln>
          </p:spPr>
        </p:pic>
        <p:sp>
          <p:nvSpPr>
            <p:cNvPr id="46" name="Google Shape;46;p34"/>
            <p:cNvSpPr/>
            <p:nvPr/>
          </p:nvSpPr>
          <p:spPr>
            <a:xfrm>
              <a:off x="2887200" y="1867975"/>
              <a:ext cx="1415700" cy="14157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34"/>
          <p:cNvSpPr txBox="1"/>
          <p:nvPr>
            <p:ph idx="1" type="body"/>
          </p:nvPr>
        </p:nvSpPr>
        <p:spPr>
          <a:xfrm>
            <a:off x="974500" y="1092600"/>
            <a:ext cx="1014000" cy="393600"/>
          </a:xfrm>
          <a:prstGeom prst="rect">
            <a:avLst/>
          </a:prstGeom>
          <a:noFill/>
          <a:ln>
            <a:noFill/>
          </a:ln>
        </p:spPr>
        <p:txBody>
          <a:bodyPr anchorCtr="0" anchor="t" bIns="91425" lIns="91425" spcFirstLastPara="1" rIns="91425" wrap="square" tIns="91425">
            <a:noAutofit/>
          </a:bodyPr>
          <a:lstStyle>
            <a:lvl1pPr indent="-317500" lvl="0" marL="4572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1pPr>
            <a:lvl2pPr indent="-317500" lvl="1" marL="9144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2pPr>
            <a:lvl3pPr indent="-317500" lvl="2" marL="13716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3pPr>
            <a:lvl4pPr indent="-317500" lvl="3" marL="18288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4pPr>
            <a:lvl5pPr indent="-317500" lvl="4" marL="22860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5pPr>
            <a:lvl6pPr indent="-317500" lvl="5" marL="27432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6pPr>
            <a:lvl7pPr indent="-317500" lvl="6" marL="32004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7pPr>
            <a:lvl8pPr indent="-317500" lvl="7" marL="36576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8pPr>
            <a:lvl9pPr indent="-317500" lvl="8" marL="41148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9pPr>
          </a:lstStyle>
          <a:p/>
        </p:txBody>
      </p:sp>
      <p:sp>
        <p:nvSpPr>
          <p:cNvPr id="48" name="Google Shape;48;p34"/>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Raleway Black"/>
              <a:buChar char="●"/>
              <a:defRPr b="0" i="0" sz="240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49" name="Google Shape;49;p34"/>
          <p:cNvSpPr txBox="1"/>
          <p:nvPr>
            <p:ph idx="2" type="body"/>
          </p:nvPr>
        </p:nvSpPr>
        <p:spPr>
          <a:xfrm>
            <a:off x="481750" y="2635200"/>
            <a:ext cx="1999500" cy="1415700"/>
          </a:xfrm>
          <a:prstGeom prst="rect">
            <a:avLst/>
          </a:prstGeom>
          <a:noFill/>
          <a:ln>
            <a:noFill/>
          </a:ln>
        </p:spPr>
        <p:txBody>
          <a:bodyPr anchorCtr="0" anchor="t" bIns="91425" lIns="91425" spcFirstLastPara="1" rIns="91425" wrap="square" tIns="91425">
            <a:noAutofit/>
          </a:bodyPr>
          <a:lstStyle>
            <a:lvl1pPr indent="-304800" lvl="0" marL="457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1pPr>
            <a:lvl2pPr indent="-304800" lvl="1" marL="914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2pPr>
            <a:lvl3pPr indent="-304800" lvl="2" marL="1371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3pPr>
            <a:lvl4pPr indent="-304800" lvl="3" marL="1828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4pPr>
            <a:lvl5pPr indent="-304800" lvl="4" marL="22860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5pPr>
            <a:lvl6pPr indent="-304800" lvl="5" marL="2743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6pPr>
            <a:lvl7pPr indent="-304800" lvl="6" marL="3200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7pPr>
            <a:lvl8pPr indent="-304800" lvl="7" marL="3657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8pPr>
            <a:lvl9pPr indent="-304800" lvl="8" marL="4114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9pPr>
          </a:lstStyle>
          <a:p/>
        </p:txBody>
      </p:sp>
      <p:grpSp>
        <p:nvGrpSpPr>
          <p:cNvPr id="50" name="Google Shape;50;p34"/>
          <p:cNvGrpSpPr/>
          <p:nvPr/>
        </p:nvGrpSpPr>
        <p:grpSpPr>
          <a:xfrm>
            <a:off x="3901738" y="1092600"/>
            <a:ext cx="1415700" cy="1415700"/>
            <a:chOff x="2887200" y="1867975"/>
            <a:chExt cx="1415700" cy="1415700"/>
          </a:xfrm>
        </p:grpSpPr>
        <p:pic>
          <p:nvPicPr>
            <p:cNvPr id="51" name="Google Shape;51;p34"/>
            <p:cNvPicPr preferRelativeResize="0"/>
            <p:nvPr/>
          </p:nvPicPr>
          <p:blipFill rotWithShape="1">
            <a:blip r:embed="rId3">
              <a:alphaModFix/>
            </a:blip>
            <a:srcRect b="42081" l="29982" r="52717" t="18380"/>
            <a:stretch/>
          </p:blipFill>
          <p:spPr>
            <a:xfrm>
              <a:off x="2887200" y="1867975"/>
              <a:ext cx="1415700" cy="1415700"/>
            </a:xfrm>
            <a:prstGeom prst="roundRect">
              <a:avLst>
                <a:gd fmla="val 16667" name="adj"/>
              </a:avLst>
            </a:prstGeom>
            <a:noFill/>
            <a:ln>
              <a:noFill/>
            </a:ln>
          </p:spPr>
        </p:pic>
        <p:sp>
          <p:nvSpPr>
            <p:cNvPr id="52" name="Google Shape;52;p34"/>
            <p:cNvSpPr/>
            <p:nvPr/>
          </p:nvSpPr>
          <p:spPr>
            <a:xfrm>
              <a:off x="2887200" y="1867975"/>
              <a:ext cx="1415700" cy="14157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 name="Google Shape;53;p34"/>
          <p:cNvSpPr txBox="1"/>
          <p:nvPr>
            <p:ph idx="3" type="body"/>
          </p:nvPr>
        </p:nvSpPr>
        <p:spPr>
          <a:xfrm>
            <a:off x="4102600" y="1092600"/>
            <a:ext cx="1014000" cy="393600"/>
          </a:xfrm>
          <a:prstGeom prst="rect">
            <a:avLst/>
          </a:prstGeom>
          <a:noFill/>
          <a:ln>
            <a:noFill/>
          </a:ln>
        </p:spPr>
        <p:txBody>
          <a:bodyPr anchorCtr="0" anchor="t" bIns="91425" lIns="91425" spcFirstLastPara="1" rIns="91425" wrap="square" tIns="91425">
            <a:noAutofit/>
          </a:bodyPr>
          <a:lstStyle>
            <a:lvl1pPr indent="-317500" lvl="0" marL="4572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1pPr>
            <a:lvl2pPr indent="-317500" lvl="1" marL="9144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2pPr>
            <a:lvl3pPr indent="-317500" lvl="2" marL="13716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3pPr>
            <a:lvl4pPr indent="-317500" lvl="3" marL="18288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4pPr>
            <a:lvl5pPr indent="-317500" lvl="4" marL="22860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5pPr>
            <a:lvl6pPr indent="-317500" lvl="5" marL="27432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6pPr>
            <a:lvl7pPr indent="-317500" lvl="6" marL="32004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7pPr>
            <a:lvl8pPr indent="-317500" lvl="7" marL="36576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8pPr>
            <a:lvl9pPr indent="-317500" lvl="8" marL="41148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9pPr>
          </a:lstStyle>
          <a:p/>
        </p:txBody>
      </p:sp>
      <p:grpSp>
        <p:nvGrpSpPr>
          <p:cNvPr id="54" name="Google Shape;54;p34"/>
          <p:cNvGrpSpPr/>
          <p:nvPr/>
        </p:nvGrpSpPr>
        <p:grpSpPr>
          <a:xfrm>
            <a:off x="7029838" y="1092600"/>
            <a:ext cx="1415700" cy="1415700"/>
            <a:chOff x="2887200" y="1867975"/>
            <a:chExt cx="1415700" cy="1415700"/>
          </a:xfrm>
        </p:grpSpPr>
        <p:pic>
          <p:nvPicPr>
            <p:cNvPr id="55" name="Google Shape;55;p34"/>
            <p:cNvPicPr preferRelativeResize="0"/>
            <p:nvPr/>
          </p:nvPicPr>
          <p:blipFill rotWithShape="1">
            <a:blip r:embed="rId3">
              <a:alphaModFix/>
            </a:blip>
            <a:srcRect b="42081" l="29982" r="52717" t="18380"/>
            <a:stretch/>
          </p:blipFill>
          <p:spPr>
            <a:xfrm>
              <a:off x="2887200" y="1867975"/>
              <a:ext cx="1415700" cy="1415700"/>
            </a:xfrm>
            <a:prstGeom prst="roundRect">
              <a:avLst>
                <a:gd fmla="val 16667" name="adj"/>
              </a:avLst>
            </a:prstGeom>
            <a:noFill/>
            <a:ln>
              <a:noFill/>
            </a:ln>
          </p:spPr>
        </p:pic>
        <p:sp>
          <p:nvSpPr>
            <p:cNvPr id="56" name="Google Shape;56;p34"/>
            <p:cNvSpPr/>
            <p:nvPr/>
          </p:nvSpPr>
          <p:spPr>
            <a:xfrm>
              <a:off x="2887200" y="1867975"/>
              <a:ext cx="1415700" cy="14157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 name="Google Shape;57;p34"/>
          <p:cNvSpPr txBox="1"/>
          <p:nvPr>
            <p:ph idx="4" type="body"/>
          </p:nvPr>
        </p:nvSpPr>
        <p:spPr>
          <a:xfrm>
            <a:off x="7230700" y="1092600"/>
            <a:ext cx="1014000" cy="393600"/>
          </a:xfrm>
          <a:prstGeom prst="rect">
            <a:avLst/>
          </a:prstGeom>
          <a:noFill/>
          <a:ln>
            <a:noFill/>
          </a:ln>
        </p:spPr>
        <p:txBody>
          <a:bodyPr anchorCtr="0" anchor="t" bIns="91425" lIns="91425" spcFirstLastPara="1" rIns="91425" wrap="square" tIns="91425">
            <a:noAutofit/>
          </a:bodyPr>
          <a:lstStyle>
            <a:lvl1pPr indent="-317500" lvl="0" marL="4572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1pPr>
            <a:lvl2pPr indent="-317500" lvl="1" marL="9144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2pPr>
            <a:lvl3pPr indent="-317500" lvl="2" marL="13716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3pPr>
            <a:lvl4pPr indent="-317500" lvl="3" marL="18288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4pPr>
            <a:lvl5pPr indent="-317500" lvl="4" marL="22860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5pPr>
            <a:lvl6pPr indent="-317500" lvl="5" marL="27432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6pPr>
            <a:lvl7pPr indent="-317500" lvl="6" marL="32004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7pPr>
            <a:lvl8pPr indent="-317500" lvl="7" marL="36576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8pPr>
            <a:lvl9pPr indent="-317500" lvl="8" marL="4114800" marR="0" rtl="0" algn="ctr">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9pPr>
          </a:lstStyle>
          <a:p/>
        </p:txBody>
      </p:sp>
      <p:sp>
        <p:nvSpPr>
          <p:cNvPr id="58" name="Google Shape;58;p34"/>
          <p:cNvSpPr txBox="1"/>
          <p:nvPr>
            <p:ph idx="5" type="body"/>
          </p:nvPr>
        </p:nvSpPr>
        <p:spPr>
          <a:xfrm>
            <a:off x="3609850" y="2635200"/>
            <a:ext cx="1999500" cy="1415700"/>
          </a:xfrm>
          <a:prstGeom prst="rect">
            <a:avLst/>
          </a:prstGeom>
          <a:noFill/>
          <a:ln>
            <a:noFill/>
          </a:ln>
        </p:spPr>
        <p:txBody>
          <a:bodyPr anchorCtr="0" anchor="t" bIns="91425" lIns="91425" spcFirstLastPara="1" rIns="91425" wrap="square" tIns="91425">
            <a:noAutofit/>
          </a:bodyPr>
          <a:lstStyle>
            <a:lvl1pPr indent="-304800" lvl="0" marL="457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1pPr>
            <a:lvl2pPr indent="-304800" lvl="1" marL="914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2pPr>
            <a:lvl3pPr indent="-304800" lvl="2" marL="1371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3pPr>
            <a:lvl4pPr indent="-304800" lvl="3" marL="1828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4pPr>
            <a:lvl5pPr indent="-304800" lvl="4" marL="22860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5pPr>
            <a:lvl6pPr indent="-304800" lvl="5" marL="2743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6pPr>
            <a:lvl7pPr indent="-304800" lvl="6" marL="3200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7pPr>
            <a:lvl8pPr indent="-304800" lvl="7" marL="3657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8pPr>
            <a:lvl9pPr indent="-304800" lvl="8" marL="4114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9pPr>
          </a:lstStyle>
          <a:p/>
        </p:txBody>
      </p:sp>
      <p:sp>
        <p:nvSpPr>
          <p:cNvPr id="59" name="Google Shape;59;p34"/>
          <p:cNvSpPr txBox="1"/>
          <p:nvPr>
            <p:ph idx="6" type="body"/>
          </p:nvPr>
        </p:nvSpPr>
        <p:spPr>
          <a:xfrm>
            <a:off x="6737950" y="2635200"/>
            <a:ext cx="1999500" cy="1415700"/>
          </a:xfrm>
          <a:prstGeom prst="rect">
            <a:avLst/>
          </a:prstGeom>
          <a:noFill/>
          <a:ln>
            <a:noFill/>
          </a:ln>
        </p:spPr>
        <p:txBody>
          <a:bodyPr anchorCtr="0" anchor="t" bIns="91425" lIns="91425" spcFirstLastPara="1" rIns="91425" wrap="square" tIns="91425">
            <a:noAutofit/>
          </a:bodyPr>
          <a:lstStyle>
            <a:lvl1pPr indent="-304800" lvl="0" marL="457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1pPr>
            <a:lvl2pPr indent="-304800" lvl="1" marL="914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2pPr>
            <a:lvl3pPr indent="-304800" lvl="2" marL="1371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3pPr>
            <a:lvl4pPr indent="-304800" lvl="3" marL="1828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4pPr>
            <a:lvl5pPr indent="-304800" lvl="4" marL="22860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5pPr>
            <a:lvl6pPr indent="-304800" lvl="5" marL="2743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6pPr>
            <a:lvl7pPr indent="-304800" lvl="6" marL="3200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7pPr>
            <a:lvl8pPr indent="-304800" lvl="7" marL="3657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8pPr>
            <a:lvl9pPr indent="-304800" lvl="8" marL="4114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mpleta + pastilla por ptos">
  <p:cSld name="CUSTOM_5">
    <p:spTree>
      <p:nvGrpSpPr>
        <p:cNvPr id="60" name="Shape 60"/>
        <p:cNvGrpSpPr/>
        <p:nvPr/>
      </p:nvGrpSpPr>
      <p:grpSpPr>
        <a:xfrm>
          <a:off x="0" y="0"/>
          <a:ext cx="0" cy="0"/>
          <a:chOff x="0" y="0"/>
          <a:chExt cx="0" cy="0"/>
        </a:xfrm>
      </p:grpSpPr>
      <p:pic>
        <p:nvPicPr>
          <p:cNvPr id="61" name="Google Shape;61;p35"/>
          <p:cNvPicPr preferRelativeResize="0"/>
          <p:nvPr/>
        </p:nvPicPr>
        <p:blipFill rotWithShape="1">
          <a:blip r:embed="rId2">
            <a:alphaModFix/>
          </a:blip>
          <a:srcRect b="0" l="0" r="0" t="0"/>
          <a:stretch/>
        </p:blipFill>
        <p:spPr>
          <a:xfrm>
            <a:off x="-575" y="0"/>
            <a:ext cx="9144003" cy="5143501"/>
          </a:xfrm>
          <a:prstGeom prst="rect">
            <a:avLst/>
          </a:prstGeom>
          <a:noFill/>
          <a:ln>
            <a:noFill/>
          </a:ln>
        </p:spPr>
      </p:pic>
      <p:sp>
        <p:nvSpPr>
          <p:cNvPr id="62" name="Google Shape;62;p35"/>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Raleway Black"/>
              <a:buChar char="●"/>
              <a:defRPr b="0" i="0" sz="240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pic>
        <p:nvPicPr>
          <p:cNvPr id="63" name="Google Shape;63;p35"/>
          <p:cNvPicPr preferRelativeResize="0"/>
          <p:nvPr/>
        </p:nvPicPr>
        <p:blipFill rotWithShape="1">
          <a:blip r:embed="rId3">
            <a:alphaModFix/>
          </a:blip>
          <a:srcRect b="38187" l="0" r="664" t="9649"/>
          <a:stretch/>
        </p:blipFill>
        <p:spPr>
          <a:xfrm>
            <a:off x="488350" y="1092600"/>
            <a:ext cx="81828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
        <p:nvSpPr>
          <p:cNvPr id="64" name="Google Shape;64;p35"/>
          <p:cNvSpPr/>
          <p:nvPr/>
        </p:nvSpPr>
        <p:spPr>
          <a:xfrm>
            <a:off x="874550" y="1430400"/>
            <a:ext cx="3696900" cy="2297400"/>
          </a:xfrm>
          <a:prstGeom prst="roundRect">
            <a:avLst>
              <a:gd fmla="val 16667"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5"/>
          <p:cNvSpPr txBox="1"/>
          <p:nvPr>
            <p:ph idx="1" type="body"/>
          </p:nvPr>
        </p:nvSpPr>
        <p:spPr>
          <a:xfrm>
            <a:off x="1108850" y="1611500"/>
            <a:ext cx="3228300" cy="260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1pPr>
            <a:lvl2pPr indent="-317500" lvl="1" marL="9144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2pPr>
            <a:lvl3pPr indent="-317500" lvl="2" marL="13716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3pPr>
            <a:lvl4pPr indent="-317500" lvl="3" marL="18288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4pPr>
            <a:lvl5pPr indent="-317500" lvl="4" marL="22860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5pPr>
            <a:lvl6pPr indent="-317500" lvl="5" marL="27432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6pPr>
            <a:lvl7pPr indent="-317500" lvl="6" marL="32004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7pPr>
            <a:lvl8pPr indent="-317500" lvl="7" marL="36576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8pPr>
            <a:lvl9pPr indent="-317500" lvl="8" marL="41148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9pPr>
          </a:lstStyle>
          <a:p/>
        </p:txBody>
      </p:sp>
      <p:sp>
        <p:nvSpPr>
          <p:cNvPr id="66" name="Google Shape;66;p35"/>
          <p:cNvSpPr txBox="1"/>
          <p:nvPr>
            <p:ph idx="2" type="body"/>
          </p:nvPr>
        </p:nvSpPr>
        <p:spPr>
          <a:xfrm>
            <a:off x="1108850" y="1948500"/>
            <a:ext cx="3228300" cy="260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1pPr>
            <a:lvl2pPr indent="-317500" lvl="1" marL="9144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2pPr>
            <a:lvl3pPr indent="-317500" lvl="2" marL="13716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3pPr>
            <a:lvl4pPr indent="-317500" lvl="3" marL="18288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4pPr>
            <a:lvl5pPr indent="-317500" lvl="4" marL="22860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5pPr>
            <a:lvl6pPr indent="-317500" lvl="5" marL="27432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6pPr>
            <a:lvl7pPr indent="-317500" lvl="6" marL="32004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7pPr>
            <a:lvl8pPr indent="-317500" lvl="7" marL="36576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8pPr>
            <a:lvl9pPr indent="-317500" lvl="8" marL="41148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9pPr>
          </a:lstStyle>
          <a:p/>
        </p:txBody>
      </p:sp>
      <p:sp>
        <p:nvSpPr>
          <p:cNvPr id="67" name="Google Shape;67;p35"/>
          <p:cNvSpPr txBox="1"/>
          <p:nvPr>
            <p:ph idx="3" type="body"/>
          </p:nvPr>
        </p:nvSpPr>
        <p:spPr>
          <a:xfrm>
            <a:off x="1108850" y="2285500"/>
            <a:ext cx="3228300" cy="260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1pPr>
            <a:lvl2pPr indent="-317500" lvl="1" marL="9144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2pPr>
            <a:lvl3pPr indent="-317500" lvl="2" marL="13716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3pPr>
            <a:lvl4pPr indent="-317500" lvl="3" marL="18288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4pPr>
            <a:lvl5pPr indent="-317500" lvl="4" marL="22860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5pPr>
            <a:lvl6pPr indent="-317500" lvl="5" marL="27432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6pPr>
            <a:lvl7pPr indent="-317500" lvl="6" marL="32004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7pPr>
            <a:lvl8pPr indent="-317500" lvl="7" marL="36576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8pPr>
            <a:lvl9pPr indent="-317500" lvl="8" marL="41148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9pPr>
          </a:lstStyle>
          <a:p/>
        </p:txBody>
      </p:sp>
      <p:sp>
        <p:nvSpPr>
          <p:cNvPr id="68" name="Google Shape;68;p35"/>
          <p:cNvSpPr txBox="1"/>
          <p:nvPr>
            <p:ph idx="4" type="body"/>
          </p:nvPr>
        </p:nvSpPr>
        <p:spPr>
          <a:xfrm>
            <a:off x="1108850" y="2622500"/>
            <a:ext cx="3228300" cy="260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1pPr>
            <a:lvl2pPr indent="-317500" lvl="1" marL="9144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2pPr>
            <a:lvl3pPr indent="-317500" lvl="2" marL="13716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3pPr>
            <a:lvl4pPr indent="-317500" lvl="3" marL="18288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4pPr>
            <a:lvl5pPr indent="-317500" lvl="4" marL="22860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5pPr>
            <a:lvl6pPr indent="-317500" lvl="5" marL="27432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6pPr>
            <a:lvl7pPr indent="-317500" lvl="6" marL="32004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7pPr>
            <a:lvl8pPr indent="-317500" lvl="7" marL="36576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8pPr>
            <a:lvl9pPr indent="-317500" lvl="8" marL="41148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9pPr>
          </a:lstStyle>
          <a:p/>
        </p:txBody>
      </p:sp>
      <p:sp>
        <p:nvSpPr>
          <p:cNvPr id="69" name="Google Shape;69;p35"/>
          <p:cNvSpPr txBox="1"/>
          <p:nvPr>
            <p:ph idx="5" type="body"/>
          </p:nvPr>
        </p:nvSpPr>
        <p:spPr>
          <a:xfrm>
            <a:off x="1108850" y="2959500"/>
            <a:ext cx="3228300" cy="260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1pPr>
            <a:lvl2pPr indent="-317500" lvl="1" marL="9144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2pPr>
            <a:lvl3pPr indent="-317500" lvl="2" marL="13716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3pPr>
            <a:lvl4pPr indent="-317500" lvl="3" marL="18288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4pPr>
            <a:lvl5pPr indent="-317500" lvl="4" marL="22860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5pPr>
            <a:lvl6pPr indent="-317500" lvl="5" marL="27432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6pPr>
            <a:lvl7pPr indent="-317500" lvl="6" marL="32004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7pPr>
            <a:lvl8pPr indent="-317500" lvl="7" marL="36576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8pPr>
            <a:lvl9pPr indent="-317500" lvl="8" marL="41148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9pPr>
          </a:lstStyle>
          <a:p/>
        </p:txBody>
      </p:sp>
      <p:sp>
        <p:nvSpPr>
          <p:cNvPr id="70" name="Google Shape;70;p35"/>
          <p:cNvSpPr txBox="1"/>
          <p:nvPr>
            <p:ph idx="6" type="body"/>
          </p:nvPr>
        </p:nvSpPr>
        <p:spPr>
          <a:xfrm>
            <a:off x="1108850" y="3296500"/>
            <a:ext cx="3228300" cy="260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1pPr>
            <a:lvl2pPr indent="-317500" lvl="1" marL="9144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2pPr>
            <a:lvl3pPr indent="-317500" lvl="2" marL="13716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3pPr>
            <a:lvl4pPr indent="-317500" lvl="3" marL="18288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4pPr>
            <a:lvl5pPr indent="-317500" lvl="4" marL="22860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5pPr>
            <a:lvl6pPr indent="-317500" lvl="5" marL="27432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6pPr>
            <a:lvl7pPr indent="-317500" lvl="6" marL="32004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7pPr>
            <a:lvl8pPr indent="-317500" lvl="7" marL="36576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8pPr>
            <a:lvl9pPr indent="-317500" lvl="8" marL="4114800" marR="0" rtl="0" algn="l">
              <a:lnSpc>
                <a:spcPct val="100000"/>
              </a:lnSpc>
              <a:spcBef>
                <a:spcPts val="0"/>
              </a:spcBef>
              <a:spcAft>
                <a:spcPts val="0"/>
              </a:spcAft>
              <a:buClr>
                <a:schemeClr val="lt1"/>
              </a:buClr>
              <a:buSzPts val="1400"/>
              <a:buFont typeface="Montserrat"/>
              <a:buChar char="■"/>
              <a:defRPr b="1" i="0" sz="1400" u="none" cap="none" strike="noStrike">
                <a:solidFill>
                  <a:schemeClr val="lt1"/>
                </a:solidFill>
                <a:latin typeface="Montserrat"/>
                <a:ea typeface="Montserrat"/>
                <a:cs typeface="Montserrat"/>
                <a:sym typeface="Montserra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ágenes + 2 pastillas">
  <p:cSld name="CUSTOM_6">
    <p:spTree>
      <p:nvGrpSpPr>
        <p:cNvPr id="71" name="Shape 71"/>
        <p:cNvGrpSpPr/>
        <p:nvPr/>
      </p:nvGrpSpPr>
      <p:grpSpPr>
        <a:xfrm>
          <a:off x="0" y="0"/>
          <a:ext cx="0" cy="0"/>
          <a:chOff x="0" y="0"/>
          <a:chExt cx="0" cy="0"/>
        </a:xfrm>
      </p:grpSpPr>
      <p:pic>
        <p:nvPicPr>
          <p:cNvPr id="72" name="Google Shape;72;p36"/>
          <p:cNvPicPr preferRelativeResize="0"/>
          <p:nvPr/>
        </p:nvPicPr>
        <p:blipFill rotWithShape="1">
          <a:blip r:embed="rId2">
            <a:alphaModFix/>
          </a:blip>
          <a:srcRect b="0" l="0" r="0" t="0"/>
          <a:stretch/>
        </p:blipFill>
        <p:spPr>
          <a:xfrm>
            <a:off x="-575" y="0"/>
            <a:ext cx="9144003" cy="5143501"/>
          </a:xfrm>
          <a:prstGeom prst="rect">
            <a:avLst/>
          </a:prstGeom>
          <a:noFill/>
          <a:ln>
            <a:noFill/>
          </a:ln>
        </p:spPr>
      </p:pic>
      <p:sp>
        <p:nvSpPr>
          <p:cNvPr id="73" name="Google Shape;73;p36"/>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Raleway Black"/>
              <a:buChar char="●"/>
              <a:defRPr b="0" i="0" sz="2400" u="none" cap="none" strike="noStrike">
                <a:solidFill>
                  <a:schemeClr val="lt1"/>
                </a:solidFill>
                <a:latin typeface="Raleway Black"/>
                <a:ea typeface="Raleway Black"/>
                <a:cs typeface="Raleway Black"/>
                <a:sym typeface="Raleway Black"/>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pic>
        <p:nvPicPr>
          <p:cNvPr id="74" name="Google Shape;74;p36"/>
          <p:cNvPicPr preferRelativeResize="0"/>
          <p:nvPr/>
        </p:nvPicPr>
        <p:blipFill rotWithShape="1">
          <a:blip r:embed="rId3">
            <a:alphaModFix/>
          </a:blip>
          <a:srcRect b="6638" l="0" r="0" t="0"/>
          <a:stretch/>
        </p:blipFill>
        <p:spPr>
          <a:xfrm>
            <a:off x="647650" y="1171500"/>
            <a:ext cx="3787800" cy="2650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pic>
        <p:nvPicPr>
          <p:cNvPr id="75" name="Google Shape;75;p36"/>
          <p:cNvPicPr preferRelativeResize="0"/>
          <p:nvPr/>
        </p:nvPicPr>
        <p:blipFill rotWithShape="1">
          <a:blip r:embed="rId4">
            <a:alphaModFix/>
          </a:blip>
          <a:srcRect b="47912" l="0" r="0" t="-293"/>
          <a:stretch/>
        </p:blipFill>
        <p:spPr>
          <a:xfrm>
            <a:off x="4691400" y="1171500"/>
            <a:ext cx="3787800" cy="26481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
        <p:nvSpPr>
          <p:cNvPr id="76" name="Google Shape;76;p36"/>
          <p:cNvSpPr/>
          <p:nvPr/>
        </p:nvSpPr>
        <p:spPr>
          <a:xfrm>
            <a:off x="647650" y="2178900"/>
            <a:ext cx="2245800" cy="1640700"/>
          </a:xfrm>
          <a:prstGeom prst="roundRect">
            <a:avLst>
              <a:gd fmla="val 23767"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6"/>
          <p:cNvSpPr/>
          <p:nvPr/>
        </p:nvSpPr>
        <p:spPr>
          <a:xfrm>
            <a:off x="4691400" y="2797175"/>
            <a:ext cx="2245800" cy="1008000"/>
          </a:xfrm>
          <a:prstGeom prst="roundRect">
            <a:avLst>
              <a:gd fmla="val 36029"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6"/>
          <p:cNvSpPr txBox="1"/>
          <p:nvPr>
            <p:ph idx="1" type="body"/>
          </p:nvPr>
        </p:nvSpPr>
        <p:spPr>
          <a:xfrm>
            <a:off x="759350" y="2305400"/>
            <a:ext cx="2030400" cy="1401900"/>
          </a:xfrm>
          <a:prstGeom prst="rect">
            <a:avLst/>
          </a:prstGeom>
          <a:noFill/>
          <a:ln>
            <a:noFill/>
          </a:ln>
        </p:spPr>
        <p:txBody>
          <a:bodyPr anchorCtr="0" anchor="t" bIns="91425" lIns="91425" spcFirstLastPara="1" rIns="91425" wrap="square" tIns="91425">
            <a:noAutofit/>
          </a:bodyPr>
          <a:lstStyle>
            <a:lvl1pPr indent="-304800" lvl="0" marL="457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1pPr>
            <a:lvl2pPr indent="-304800" lvl="1" marL="914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2pPr>
            <a:lvl3pPr indent="-304800" lvl="2" marL="1371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3pPr>
            <a:lvl4pPr indent="-304800" lvl="3" marL="1828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4pPr>
            <a:lvl5pPr indent="-304800" lvl="4" marL="22860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5pPr>
            <a:lvl6pPr indent="-304800" lvl="5" marL="2743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6pPr>
            <a:lvl7pPr indent="-304800" lvl="6" marL="3200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7pPr>
            <a:lvl8pPr indent="-304800" lvl="7" marL="3657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8pPr>
            <a:lvl9pPr indent="-304800" lvl="8" marL="4114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9pPr>
          </a:lstStyle>
          <a:p/>
        </p:txBody>
      </p:sp>
      <p:sp>
        <p:nvSpPr>
          <p:cNvPr id="79" name="Google Shape;79;p36"/>
          <p:cNvSpPr txBox="1"/>
          <p:nvPr>
            <p:ph idx="2" type="body"/>
          </p:nvPr>
        </p:nvSpPr>
        <p:spPr>
          <a:xfrm>
            <a:off x="4814500" y="2925175"/>
            <a:ext cx="2030400" cy="752100"/>
          </a:xfrm>
          <a:prstGeom prst="rect">
            <a:avLst/>
          </a:prstGeom>
          <a:noFill/>
          <a:ln>
            <a:noFill/>
          </a:ln>
        </p:spPr>
        <p:txBody>
          <a:bodyPr anchorCtr="0" anchor="t" bIns="91425" lIns="91425" spcFirstLastPara="1" rIns="91425" wrap="square" tIns="91425">
            <a:noAutofit/>
          </a:bodyPr>
          <a:lstStyle>
            <a:lvl1pPr indent="-304800" lvl="0" marL="457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1pPr>
            <a:lvl2pPr indent="-304800" lvl="1" marL="914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2pPr>
            <a:lvl3pPr indent="-304800" lvl="2" marL="1371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3pPr>
            <a:lvl4pPr indent="-304800" lvl="3" marL="1828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4pPr>
            <a:lvl5pPr indent="-304800" lvl="4" marL="22860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5pPr>
            <a:lvl6pPr indent="-304800" lvl="5" marL="27432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6pPr>
            <a:lvl7pPr indent="-304800" lvl="6" marL="32004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7pPr>
            <a:lvl8pPr indent="-304800" lvl="7" marL="36576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8pPr>
            <a:lvl9pPr indent="-304800" lvl="8" marL="4114800" marR="0" rtl="0" algn="ctr">
              <a:lnSpc>
                <a:spcPct val="100000"/>
              </a:lnSpc>
              <a:spcBef>
                <a:spcPts val="0"/>
              </a:spcBef>
              <a:spcAft>
                <a:spcPts val="0"/>
              </a:spcAft>
              <a:buClr>
                <a:schemeClr val="lt1"/>
              </a:buClr>
              <a:buSzPts val="1200"/>
              <a:buFont typeface="Montserrat"/>
              <a:buChar char="■"/>
              <a:defRPr b="0" i="0" sz="1200" u="none" cap="none" strike="noStrike">
                <a:solidFill>
                  <a:schemeClr val="lt1"/>
                </a:solidFill>
                <a:latin typeface="Montserrat"/>
                <a:ea typeface="Montserrat"/>
                <a:cs typeface="Montserrat"/>
                <a:sym typeface="Montserra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pic>
        <p:nvPicPr>
          <p:cNvPr id="7" name="Google Shape;7;p27" title="Portada presentacion-01.png"/>
          <p:cNvPicPr preferRelativeResize="0"/>
          <p:nvPr/>
        </p:nvPicPr>
        <p:blipFill rotWithShape="1">
          <a:blip r:embed="rId1">
            <a:alphaModFix/>
          </a:blip>
          <a:srcRect b="0" l="0" r="0" t="0"/>
          <a:stretch/>
        </p:blipFill>
        <p:spPr>
          <a:xfrm>
            <a:off x="0" y="0"/>
            <a:ext cx="9144008" cy="51435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9.jpg"/><Relationship Id="rId5" Type="http://schemas.openxmlformats.org/officeDocument/2006/relationships/image" Target="../media/image3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2.jpg"/><Relationship Id="rId5" Type="http://schemas.openxmlformats.org/officeDocument/2006/relationships/image" Target="../media/image17.png"/><Relationship Id="rId6"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2.jpg"/><Relationship Id="rId5" Type="http://schemas.openxmlformats.org/officeDocument/2006/relationships/image" Target="../media/image17.png"/><Relationship Id="rId6"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22.jpg"/><Relationship Id="rId5" Type="http://schemas.openxmlformats.org/officeDocument/2006/relationships/image" Target="../media/image17.png"/><Relationship Id="rId6" Type="http://schemas.openxmlformats.org/officeDocument/2006/relationships/image" Target="../media/image23.jpg"/><Relationship Id="rId7" Type="http://schemas.openxmlformats.org/officeDocument/2006/relationships/image" Target="../media/image30.jpg"/><Relationship Id="rId8"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34.png"/><Relationship Id="rId5"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5.jpg"/><Relationship Id="rId5" Type="http://schemas.openxmlformats.org/officeDocument/2006/relationships/image" Target="../media/image3.jpg"/><Relationship Id="rId6"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1"/>
          <p:cNvSpPr txBox="1"/>
          <p:nvPr/>
        </p:nvSpPr>
        <p:spPr>
          <a:xfrm>
            <a:off x="4424600" y="478200"/>
            <a:ext cx="2076000" cy="12519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800"/>
              <a:buFont typeface="Arial"/>
              <a:buNone/>
            </a:pPr>
            <a:r>
              <a:rPr b="1" i="0" lang="es" sz="800" u="none" cap="none" strike="noStrike">
                <a:solidFill>
                  <a:schemeClr val="lt1"/>
                </a:solidFill>
                <a:latin typeface="Raleway"/>
                <a:ea typeface="Raleway"/>
                <a:cs typeface="Raleway"/>
                <a:sym typeface="Raleway"/>
              </a:rPr>
              <a:t>Supervisores de proyecto:</a:t>
            </a:r>
            <a:endParaRPr b="1" i="0" sz="800" u="none" cap="none" strike="noStrike">
              <a:solidFill>
                <a:schemeClr val="lt1"/>
              </a:solidFill>
              <a:latin typeface="Raleway"/>
              <a:ea typeface="Raleway"/>
              <a:cs typeface="Raleway"/>
              <a:sym typeface="Raleway"/>
            </a:endParaRPr>
          </a:p>
          <a:p>
            <a:pPr indent="0" lvl="0" marL="0" marR="0" rtl="0" algn="r">
              <a:lnSpc>
                <a:spcPct val="115000"/>
              </a:lnSpc>
              <a:spcBef>
                <a:spcPts val="0"/>
              </a:spcBef>
              <a:spcAft>
                <a:spcPts val="0"/>
              </a:spcAft>
              <a:buClr>
                <a:srgbClr val="000000"/>
              </a:buClr>
              <a:buSzPts val="800"/>
              <a:buFont typeface="Arial"/>
              <a:buNone/>
            </a:pPr>
            <a:r>
              <a:rPr b="0" i="0" lang="es" sz="800" u="none" cap="none" strike="noStrike">
                <a:solidFill>
                  <a:schemeClr val="lt1"/>
                </a:solidFill>
                <a:latin typeface="Raleway"/>
                <a:ea typeface="Raleway"/>
                <a:cs typeface="Raleway"/>
                <a:sym typeface="Raleway"/>
              </a:rPr>
              <a:t>Begoña García Afonso</a:t>
            </a:r>
            <a:endParaRPr b="0" i="0" sz="800" u="none" cap="none" strike="noStrike">
              <a:solidFill>
                <a:schemeClr val="lt1"/>
              </a:solidFill>
              <a:latin typeface="Raleway"/>
              <a:ea typeface="Raleway"/>
              <a:cs typeface="Raleway"/>
              <a:sym typeface="Raleway"/>
            </a:endParaRPr>
          </a:p>
          <a:p>
            <a:pPr indent="0" lvl="0" marL="0" marR="0" rtl="0" algn="r">
              <a:lnSpc>
                <a:spcPct val="115000"/>
              </a:lnSpc>
              <a:spcBef>
                <a:spcPts val="0"/>
              </a:spcBef>
              <a:spcAft>
                <a:spcPts val="0"/>
              </a:spcAft>
              <a:buClr>
                <a:srgbClr val="000000"/>
              </a:buClr>
              <a:buSzPts val="800"/>
              <a:buFont typeface="Arial"/>
              <a:buNone/>
            </a:pPr>
            <a:r>
              <a:rPr b="0" i="0" lang="es" sz="800" u="none" cap="none" strike="noStrike">
                <a:solidFill>
                  <a:schemeClr val="lt1"/>
                </a:solidFill>
                <a:latin typeface="Raleway"/>
                <a:ea typeface="Raleway"/>
                <a:cs typeface="Raleway"/>
                <a:sym typeface="Raleway"/>
              </a:rPr>
              <a:t> Julio Sánchez Estévez</a:t>
            </a:r>
            <a:endParaRPr b="0" i="0" sz="800" u="none" cap="none" strike="noStrike">
              <a:solidFill>
                <a:schemeClr val="lt1"/>
              </a:solidFill>
              <a:latin typeface="Raleway"/>
              <a:ea typeface="Raleway"/>
              <a:cs typeface="Raleway"/>
              <a:sym typeface="Raleway"/>
            </a:endParaRPr>
          </a:p>
          <a:p>
            <a:pPr indent="0" lvl="0" marL="0" marR="0" rtl="0" algn="r">
              <a:lnSpc>
                <a:spcPct val="115000"/>
              </a:lnSpc>
              <a:spcBef>
                <a:spcPts val="0"/>
              </a:spcBef>
              <a:spcAft>
                <a:spcPts val="0"/>
              </a:spcAft>
              <a:buClr>
                <a:srgbClr val="000000"/>
              </a:buClr>
              <a:buSzPts val="800"/>
              <a:buFont typeface="Arial"/>
              <a:buNone/>
            </a:pPr>
            <a:r>
              <a:rPr b="0" i="0" lang="es" sz="800" u="none" cap="none" strike="noStrike">
                <a:solidFill>
                  <a:schemeClr val="lt1"/>
                </a:solidFill>
                <a:latin typeface="Raleway"/>
                <a:ea typeface="Raleway"/>
                <a:cs typeface="Raleway"/>
                <a:sym typeface="Raleway"/>
              </a:rPr>
              <a:t>Pedro Antonio Lorenzo Acosta</a:t>
            </a:r>
            <a:endParaRPr b="0" i="0" sz="800" u="none" cap="none" strike="noStrike">
              <a:solidFill>
                <a:schemeClr val="lt1"/>
              </a:solidFill>
              <a:latin typeface="Raleway"/>
              <a:ea typeface="Raleway"/>
              <a:cs typeface="Raleway"/>
              <a:sym typeface="Raleway"/>
            </a:endParaRPr>
          </a:p>
        </p:txBody>
      </p:sp>
      <p:sp>
        <p:nvSpPr>
          <p:cNvPr id="106" name="Google Shape;106;p1"/>
          <p:cNvSpPr txBox="1"/>
          <p:nvPr/>
        </p:nvSpPr>
        <p:spPr>
          <a:xfrm>
            <a:off x="1496250" y="2536800"/>
            <a:ext cx="6151500" cy="410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chemeClr val="lt1"/>
                </a:solidFill>
                <a:latin typeface="Raleway SemiBold"/>
                <a:ea typeface="Raleway SemiBold"/>
                <a:cs typeface="Raleway SemiBold"/>
                <a:sym typeface="Raleway SemiBold"/>
              </a:rPr>
              <a:t>IES Realejos | Los Realejos</a:t>
            </a:r>
            <a:endParaRPr b="0" i="0" sz="1200" u="none" cap="none" strike="noStrike">
              <a:solidFill>
                <a:schemeClr val="lt1"/>
              </a:solidFill>
              <a:latin typeface="Raleway SemiBold"/>
              <a:ea typeface="Raleway SemiBold"/>
              <a:cs typeface="Raleway SemiBold"/>
              <a:sym typeface="Raleway SemiBold"/>
            </a:endParaRPr>
          </a:p>
        </p:txBody>
      </p:sp>
      <p:sp>
        <p:nvSpPr>
          <p:cNvPr id="107" name="Google Shape;107;p1"/>
          <p:cNvSpPr txBox="1"/>
          <p:nvPr/>
        </p:nvSpPr>
        <p:spPr>
          <a:xfrm>
            <a:off x="1495675" y="2834125"/>
            <a:ext cx="6151500" cy="11679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666"/>
              <a:buFont typeface="Arial"/>
              <a:buNone/>
            </a:pPr>
            <a:r>
              <a:rPr b="0" i="0" lang="es" sz="2666" u="none" cap="none" strike="noStrike">
                <a:solidFill>
                  <a:srgbClr val="FFFFFF"/>
                </a:solidFill>
                <a:latin typeface="Raleway Black"/>
                <a:ea typeface="Raleway Black"/>
                <a:cs typeface="Raleway Black"/>
                <a:sym typeface="Raleway Black"/>
              </a:rPr>
              <a:t>LAS CENIZAS DEL TAJOGAITE</a:t>
            </a:r>
            <a:endParaRPr b="0" i="0" sz="2666" u="none" cap="none" strike="noStrike">
              <a:solidFill>
                <a:srgbClr val="FFFFFF"/>
              </a:solidFill>
              <a:latin typeface="Raleway Black"/>
              <a:ea typeface="Raleway Black"/>
              <a:cs typeface="Raleway Black"/>
              <a:sym typeface="Raleway Black"/>
            </a:endParaRPr>
          </a:p>
        </p:txBody>
      </p:sp>
      <p:sp>
        <p:nvSpPr>
          <p:cNvPr id="108" name="Google Shape;108;p1"/>
          <p:cNvSpPr txBox="1"/>
          <p:nvPr/>
        </p:nvSpPr>
        <p:spPr>
          <a:xfrm>
            <a:off x="6588725" y="478200"/>
            <a:ext cx="2076000" cy="12519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800"/>
              <a:buFont typeface="Arial"/>
              <a:buNone/>
            </a:pPr>
            <a:r>
              <a:rPr b="1" i="0" lang="es" sz="800" u="none" cap="none" strike="noStrike">
                <a:solidFill>
                  <a:schemeClr val="lt1"/>
                </a:solidFill>
                <a:latin typeface="Raleway"/>
                <a:ea typeface="Raleway"/>
                <a:cs typeface="Raleway"/>
                <a:sym typeface="Raleway"/>
              </a:rPr>
              <a:t>Autores:</a:t>
            </a:r>
            <a:endParaRPr b="1" i="0" sz="800" u="none" cap="none" strike="noStrike">
              <a:solidFill>
                <a:schemeClr val="lt1"/>
              </a:solidFill>
              <a:latin typeface="Raleway"/>
              <a:ea typeface="Raleway"/>
              <a:cs typeface="Raleway"/>
              <a:sym typeface="Raleway"/>
            </a:endParaRPr>
          </a:p>
          <a:p>
            <a:pPr indent="0" lvl="0" marL="0" marR="0" rtl="0" algn="r">
              <a:lnSpc>
                <a:spcPct val="100000"/>
              </a:lnSpc>
              <a:spcBef>
                <a:spcPts val="0"/>
              </a:spcBef>
              <a:spcAft>
                <a:spcPts val="0"/>
              </a:spcAft>
              <a:buClr>
                <a:schemeClr val="dk1"/>
              </a:buClr>
              <a:buSzPts val="1100"/>
              <a:buFont typeface="Arial"/>
              <a:buNone/>
            </a:pPr>
            <a:r>
              <a:rPr b="0" i="0" lang="es" sz="800" u="none" cap="none" strike="noStrike">
                <a:solidFill>
                  <a:schemeClr val="lt1"/>
                </a:solidFill>
                <a:latin typeface="Raleway"/>
                <a:ea typeface="Raleway"/>
                <a:cs typeface="Raleway"/>
                <a:sym typeface="Raleway"/>
              </a:rPr>
              <a:t>Adriana Báez Díaz</a:t>
            </a:r>
            <a:endParaRPr b="0" i="0" sz="800" u="none" cap="none" strike="noStrike">
              <a:solidFill>
                <a:schemeClr val="lt1"/>
              </a:solidFill>
              <a:latin typeface="Raleway"/>
              <a:ea typeface="Raleway"/>
              <a:cs typeface="Raleway"/>
              <a:sym typeface="Raleway"/>
            </a:endParaRPr>
          </a:p>
          <a:p>
            <a:pPr indent="0" lvl="0" marL="0" marR="0" rtl="0" algn="r">
              <a:lnSpc>
                <a:spcPct val="100000"/>
              </a:lnSpc>
              <a:spcBef>
                <a:spcPts val="0"/>
              </a:spcBef>
              <a:spcAft>
                <a:spcPts val="0"/>
              </a:spcAft>
              <a:buClr>
                <a:schemeClr val="dk1"/>
              </a:buClr>
              <a:buSzPts val="1100"/>
              <a:buFont typeface="Arial"/>
              <a:buNone/>
            </a:pPr>
            <a:r>
              <a:rPr b="0" i="0" lang="es" sz="800" u="none" cap="none" strike="noStrike">
                <a:solidFill>
                  <a:schemeClr val="lt1"/>
                </a:solidFill>
                <a:latin typeface="Raleway"/>
                <a:ea typeface="Raleway"/>
                <a:cs typeface="Raleway"/>
                <a:sym typeface="Raleway"/>
              </a:rPr>
              <a:t>Alejandra González Martín  Eduardo González Estévez</a:t>
            </a:r>
            <a:endParaRPr b="0" i="0" sz="8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Raleway"/>
              <a:ea typeface="Raleway"/>
              <a:cs typeface="Raleway"/>
              <a:sym typeface="Raleway"/>
            </a:endParaRPr>
          </a:p>
        </p:txBody>
      </p:sp>
      <p:sp>
        <p:nvSpPr>
          <p:cNvPr id="109" name="Google Shape;109;p1"/>
          <p:cNvSpPr txBox="1"/>
          <p:nvPr/>
        </p:nvSpPr>
        <p:spPr>
          <a:xfrm>
            <a:off x="1430575" y="2290500"/>
            <a:ext cx="6281700" cy="246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chemeClr val="lt1"/>
                </a:solidFill>
                <a:latin typeface="Raleway SemiBold"/>
                <a:ea typeface="Raleway SemiBold"/>
                <a:cs typeface="Raleway SemiBold"/>
                <a:sym typeface="Raleway SemiBold"/>
              </a:rPr>
              <a:t>Alumnos de 1º de Bachillerato:</a:t>
            </a:r>
            <a:endParaRPr b="0" i="0" sz="1200" u="none" cap="none" strike="noStrike">
              <a:solidFill>
                <a:schemeClr val="lt1"/>
              </a:solidFill>
              <a:latin typeface="Raleway SemiBold"/>
              <a:ea typeface="Raleway SemiBold"/>
              <a:cs typeface="Raleway SemiBold"/>
              <a:sym typeface="Raleway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0"/>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216" name="Google Shape;216;p10"/>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17" name="Google Shape;217;p10"/>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pH</a:t>
            </a:r>
            <a:endParaRPr b="0" i="0" sz="2400" u="none" cap="none" strike="noStrike">
              <a:solidFill>
                <a:srgbClr val="FFFFFF"/>
              </a:solidFill>
              <a:latin typeface="Raleway Black"/>
              <a:ea typeface="Raleway Black"/>
              <a:cs typeface="Raleway Black"/>
              <a:sym typeface="Raleway Black"/>
            </a:endParaRPr>
          </a:p>
        </p:txBody>
      </p:sp>
      <p:pic>
        <p:nvPicPr>
          <p:cNvPr id="218" name="Google Shape;218;p10"/>
          <p:cNvPicPr preferRelativeResize="0"/>
          <p:nvPr/>
        </p:nvPicPr>
        <p:blipFill rotWithShape="1">
          <a:blip r:embed="rId4">
            <a:alphaModFix/>
          </a:blip>
          <a:srcRect b="6638" l="0" r="0" t="0"/>
          <a:stretch/>
        </p:blipFill>
        <p:spPr>
          <a:xfrm>
            <a:off x="647650" y="1171500"/>
            <a:ext cx="3787800" cy="2650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pic>
        <p:nvPicPr>
          <p:cNvPr id="219" name="Google Shape;219;p10"/>
          <p:cNvPicPr preferRelativeResize="0"/>
          <p:nvPr/>
        </p:nvPicPr>
        <p:blipFill rotWithShape="1">
          <a:blip r:embed="rId5">
            <a:alphaModFix/>
          </a:blip>
          <a:srcRect b="47912" l="0" r="0" t="-293"/>
          <a:stretch/>
        </p:blipFill>
        <p:spPr>
          <a:xfrm>
            <a:off x="4691400" y="1171500"/>
            <a:ext cx="3787800" cy="26481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
        <p:nvSpPr>
          <p:cNvPr id="220" name="Google Shape;220;p10"/>
          <p:cNvSpPr/>
          <p:nvPr/>
        </p:nvSpPr>
        <p:spPr>
          <a:xfrm>
            <a:off x="647650" y="2178900"/>
            <a:ext cx="2245800" cy="1640700"/>
          </a:xfrm>
          <a:prstGeom prst="roundRect">
            <a:avLst>
              <a:gd fmla="val 23767"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0"/>
          <p:cNvSpPr txBox="1"/>
          <p:nvPr/>
        </p:nvSpPr>
        <p:spPr>
          <a:xfrm>
            <a:off x="770800" y="2291400"/>
            <a:ext cx="1999500" cy="141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s" sz="1200" u="none" cap="none" strike="noStrike">
                <a:solidFill>
                  <a:schemeClr val="lt1"/>
                </a:solidFill>
                <a:latin typeface="Montserrat Medium"/>
                <a:ea typeface="Montserrat Medium"/>
                <a:cs typeface="Montserrat Medium"/>
                <a:sym typeface="Montserrat Medium"/>
              </a:rPr>
              <a:t>Se observa que el pH de la zona que tiene  ceniza sobre la tierra y la ceniza mezclada  es un poco mayor que el de la zona que no  tiene ceniza.</a:t>
            </a:r>
            <a:endParaRPr b="0" i="0" sz="1200" u="none" cap="none" strike="noStrike">
              <a:solidFill>
                <a:schemeClr val="lt1"/>
              </a:solidFill>
              <a:latin typeface="Montserrat Medium"/>
              <a:ea typeface="Montserrat Medium"/>
              <a:cs typeface="Montserrat Medium"/>
              <a:sym typeface="Montserrat Medium"/>
            </a:endParaRPr>
          </a:p>
        </p:txBody>
      </p:sp>
      <p:sp>
        <p:nvSpPr>
          <p:cNvPr id="222" name="Google Shape;222;p10"/>
          <p:cNvSpPr/>
          <p:nvPr/>
        </p:nvSpPr>
        <p:spPr>
          <a:xfrm>
            <a:off x="4691400" y="2797175"/>
            <a:ext cx="2245800" cy="1008000"/>
          </a:xfrm>
          <a:prstGeom prst="roundRect">
            <a:avLst>
              <a:gd fmla="val 36029"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0"/>
          <p:cNvSpPr txBox="1"/>
          <p:nvPr/>
        </p:nvSpPr>
        <p:spPr>
          <a:xfrm>
            <a:off x="4814550" y="2909675"/>
            <a:ext cx="1999500" cy="67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chemeClr val="lt1"/>
                </a:solidFill>
                <a:latin typeface="Montserrat Medium"/>
                <a:ea typeface="Montserrat Medium"/>
                <a:cs typeface="Montserrat Medium"/>
                <a:sym typeface="Montserrat Medium"/>
              </a:rPr>
              <a:t>En cada zona  se medía  en 3 puntos y luego se  hacía un promedio.</a:t>
            </a:r>
            <a:endParaRPr b="0" i="0" sz="1200" u="none" cap="none" strike="noStrike">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229" name="Google Shape;229;p11"/>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30" name="Google Shape;230;p11"/>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pH</a:t>
            </a:r>
            <a:endParaRPr b="0" i="0" sz="2400" u="none" cap="none" strike="noStrike">
              <a:solidFill>
                <a:srgbClr val="FFFFFF"/>
              </a:solidFill>
              <a:latin typeface="Raleway Black"/>
              <a:ea typeface="Raleway Black"/>
              <a:cs typeface="Raleway Black"/>
              <a:sym typeface="Raleway Black"/>
            </a:endParaRPr>
          </a:p>
        </p:txBody>
      </p:sp>
      <p:graphicFrame>
        <p:nvGraphicFramePr>
          <p:cNvPr id="231" name="Google Shape;231;p11"/>
          <p:cNvGraphicFramePr/>
          <p:nvPr/>
        </p:nvGraphicFramePr>
        <p:xfrm>
          <a:off x="488375" y="1092600"/>
          <a:ext cx="3000000" cy="3000000"/>
        </p:xfrm>
        <a:graphic>
          <a:graphicData uri="http://schemas.openxmlformats.org/drawingml/2006/table">
            <a:tbl>
              <a:tblPr>
                <a:noFill/>
                <a:tableStyleId>{CB422A6A-AE95-4264-9F62-9A2BBF9DFAF8}</a:tableStyleId>
              </a:tblPr>
              <a:tblGrid>
                <a:gridCol w="1635250"/>
                <a:gridCol w="1635250"/>
                <a:gridCol w="1635250"/>
                <a:gridCol w="1635250"/>
                <a:gridCol w="1635250"/>
              </a:tblGrid>
              <a:tr h="53462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a:ea typeface="Montserrat"/>
                          <a:cs typeface="Montserrat"/>
                          <a:sym typeface="Montserrat"/>
                        </a:rPr>
                        <a:t>FECHA</a:t>
                      </a:r>
                      <a:endParaRPr sz="1400" u="none" cap="none" strike="noStrike">
                        <a:solidFill>
                          <a:schemeClr val="lt1"/>
                        </a:solidFill>
                        <a:latin typeface="Montserrat"/>
                        <a:ea typeface="Montserrat"/>
                        <a:cs typeface="Montserrat"/>
                        <a:sym typeface="Montserra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s" sz="1400" u="none" cap="none" strike="noStrike">
                          <a:solidFill>
                            <a:schemeClr val="lt1"/>
                          </a:solidFill>
                          <a:latin typeface="Montserrat"/>
                          <a:ea typeface="Montserrat"/>
                          <a:cs typeface="Montserrat"/>
                          <a:sym typeface="Montserrat"/>
                        </a:rPr>
                        <a:t>HORA</a:t>
                      </a:r>
                      <a:endParaRPr sz="1400" u="none" cap="none" strike="noStrike">
                        <a:latin typeface="Montserrat"/>
                        <a:ea typeface="Montserrat"/>
                        <a:cs typeface="Montserrat"/>
                        <a:sym typeface="Montserra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1 </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chemeClr val="dk1"/>
                        </a:buClr>
                        <a:buSzPts val="1100"/>
                        <a:buFont typeface="Arial"/>
                        <a:buNone/>
                      </a:pPr>
                      <a:r>
                        <a:rPr lang="es" sz="1000" u="none" cap="none" strike="noStrike">
                          <a:solidFill>
                            <a:schemeClr val="lt1"/>
                          </a:solidFill>
                          <a:latin typeface="Montserrat Black"/>
                          <a:ea typeface="Montserrat Black"/>
                          <a:cs typeface="Montserrat Black"/>
                          <a:sym typeface="Montserrat Black"/>
                        </a:rPr>
                        <a:t>(ceniza sobre tierra)</a:t>
                      </a:r>
                      <a:endParaRPr sz="1000" u="none" cap="none" strike="noStrike">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2</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chemeClr val="dk1"/>
                        </a:buClr>
                        <a:buSzPts val="1100"/>
                        <a:buFont typeface="Arial"/>
                        <a:buNone/>
                      </a:pPr>
                      <a:r>
                        <a:rPr lang="es" sz="1000" u="none" cap="none" strike="noStrike">
                          <a:solidFill>
                            <a:schemeClr val="lt1"/>
                          </a:solidFill>
                          <a:latin typeface="Montserrat Black"/>
                          <a:ea typeface="Montserrat Black"/>
                          <a:cs typeface="Montserrat Black"/>
                          <a:sym typeface="Montserrat Black"/>
                        </a:rPr>
                        <a:t>(ceniza mezclada)</a:t>
                      </a:r>
                      <a:endParaRPr sz="1400" u="none" cap="none" strike="noStrike">
                        <a:solidFill>
                          <a:schemeClr val="lt1"/>
                        </a:solidFill>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3</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(sin ceniza)</a:t>
                      </a:r>
                      <a:endParaRPr sz="1400" u="none" cap="none" strike="noStrike">
                        <a:solidFill>
                          <a:schemeClr val="lt1"/>
                        </a:solidFill>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621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22/03/2023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13:00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7’9</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7’82</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7’41</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621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30/03/2023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13:15</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8’09</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7’9</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7’72</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621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10/04/2023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13:15</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8’36</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8’13</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7’55</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621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19/04/2023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13:15</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8’42</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8’2</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7’8</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621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24/04/2023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13:30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8’4</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8’11</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7’9</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2"/>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237" name="Google Shape;237;p12"/>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38" name="Google Shape;238;p12"/>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CONDUCTIVIDAD (mS/cm)</a:t>
            </a:r>
            <a:endParaRPr b="0" i="0" sz="2400" u="none" cap="none" strike="noStrike">
              <a:solidFill>
                <a:srgbClr val="FFFFFF"/>
              </a:solidFill>
              <a:latin typeface="Raleway Black"/>
              <a:ea typeface="Raleway Black"/>
              <a:cs typeface="Raleway Black"/>
              <a:sym typeface="Raleway Black"/>
            </a:endParaRPr>
          </a:p>
        </p:txBody>
      </p:sp>
      <p:pic>
        <p:nvPicPr>
          <p:cNvPr id="239" name="Google Shape;239;p12"/>
          <p:cNvPicPr preferRelativeResize="0"/>
          <p:nvPr/>
        </p:nvPicPr>
        <p:blipFill rotWithShape="1">
          <a:blip r:embed="rId4">
            <a:alphaModFix/>
          </a:blip>
          <a:srcRect b="0" l="0" r="0" t="0"/>
          <a:stretch/>
        </p:blipFill>
        <p:spPr>
          <a:xfrm>
            <a:off x="3942499" y="1092599"/>
            <a:ext cx="3787800" cy="28410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
        <p:nvSpPr>
          <p:cNvPr id="240" name="Google Shape;240;p12"/>
          <p:cNvSpPr/>
          <p:nvPr/>
        </p:nvSpPr>
        <p:spPr>
          <a:xfrm>
            <a:off x="1419475" y="2104825"/>
            <a:ext cx="2245800" cy="1828800"/>
          </a:xfrm>
          <a:prstGeom prst="roundRect">
            <a:avLst>
              <a:gd fmla="val 23767"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2"/>
          <p:cNvSpPr txBox="1"/>
          <p:nvPr/>
        </p:nvSpPr>
        <p:spPr>
          <a:xfrm>
            <a:off x="1542625" y="2224125"/>
            <a:ext cx="1999500" cy="152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chemeClr val="lt1"/>
                </a:solidFill>
                <a:latin typeface="Montserrat Medium"/>
                <a:ea typeface="Montserrat Medium"/>
                <a:cs typeface="Montserrat Medium"/>
                <a:sym typeface="Montserrat Medium"/>
              </a:rPr>
              <a:t>En la medida de la conductividad  no encontramos variaciones significativas en las tres zonas.  Los valores de la conductividad  son bajos.</a:t>
            </a:r>
            <a:endParaRPr b="0" i="0" sz="1200" u="none" cap="none" strike="noStrike">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3"/>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247" name="Google Shape;247;p13"/>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48" name="Google Shape;248;p13"/>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chemeClr val="lt1"/>
                </a:solidFill>
                <a:latin typeface="Raleway Black"/>
                <a:ea typeface="Raleway Black"/>
                <a:cs typeface="Raleway Black"/>
                <a:sym typeface="Raleway Black"/>
              </a:rPr>
              <a:t>CONDUCTIVIDAD (mS/cm)</a:t>
            </a:r>
            <a:endParaRPr b="0" i="0" sz="2400" u="none" cap="none" strike="noStrike">
              <a:solidFill>
                <a:srgbClr val="FFFFFF"/>
              </a:solidFill>
              <a:latin typeface="Raleway Black"/>
              <a:ea typeface="Raleway Black"/>
              <a:cs typeface="Raleway Black"/>
              <a:sym typeface="Raleway Black"/>
            </a:endParaRPr>
          </a:p>
        </p:txBody>
      </p:sp>
      <p:graphicFrame>
        <p:nvGraphicFramePr>
          <p:cNvPr id="249" name="Google Shape;249;p13"/>
          <p:cNvGraphicFramePr/>
          <p:nvPr/>
        </p:nvGraphicFramePr>
        <p:xfrm>
          <a:off x="483875" y="1053450"/>
          <a:ext cx="3000000" cy="3000000"/>
        </p:xfrm>
        <a:graphic>
          <a:graphicData uri="http://schemas.openxmlformats.org/drawingml/2006/table">
            <a:tbl>
              <a:tblPr>
                <a:noFill/>
                <a:tableStyleId>{CB422A6A-AE95-4264-9F62-9A2BBF9DFAF8}</a:tableStyleId>
              </a:tblPr>
              <a:tblGrid>
                <a:gridCol w="1635250"/>
                <a:gridCol w="1635250"/>
                <a:gridCol w="1635250"/>
                <a:gridCol w="1635250"/>
                <a:gridCol w="1635250"/>
              </a:tblGrid>
              <a:tr h="5334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a:ea typeface="Montserrat"/>
                          <a:cs typeface="Montserrat"/>
                          <a:sym typeface="Montserrat"/>
                        </a:rPr>
                        <a:t>FECHA</a:t>
                      </a:r>
                      <a:endParaRPr sz="1400" u="none" cap="none" strike="noStrike">
                        <a:solidFill>
                          <a:schemeClr val="lt1"/>
                        </a:solidFill>
                        <a:latin typeface="Montserrat"/>
                        <a:ea typeface="Montserrat"/>
                        <a:cs typeface="Montserrat"/>
                        <a:sym typeface="Montserra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a:ea typeface="Montserrat"/>
                          <a:cs typeface="Montserrat"/>
                          <a:sym typeface="Montserrat"/>
                        </a:rPr>
                        <a:t>HORA</a:t>
                      </a:r>
                      <a:endParaRPr sz="1400" u="none" cap="none" strike="noStrike">
                        <a:latin typeface="Montserrat"/>
                        <a:ea typeface="Montserrat"/>
                        <a:cs typeface="Montserrat"/>
                        <a:sym typeface="Montserra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1 </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(ceniza sobre tierra)</a:t>
                      </a:r>
                      <a:endParaRPr sz="1000" u="none" cap="none" strike="noStrike">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2</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(ceniza mezclada)</a:t>
                      </a:r>
                      <a:endParaRPr sz="1400" u="none" cap="none" strike="noStrike">
                        <a:solidFill>
                          <a:schemeClr val="lt1"/>
                        </a:solidFill>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3</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(sin ceniza)</a:t>
                      </a:r>
                      <a:endParaRPr sz="1400" u="none" cap="none" strike="noStrike">
                        <a:solidFill>
                          <a:schemeClr val="lt1"/>
                        </a:solidFill>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3852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03/03/2023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10:00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0’13</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0’12</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0’12</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3852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20/03/2023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10:00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0’1</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0’14</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0’14</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3852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29/04/2023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13:15</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s" sz="1400" u="none" cap="none" strike="noStrike">
                          <a:solidFill>
                            <a:schemeClr val="lt1"/>
                          </a:solidFill>
                          <a:latin typeface="Montserrat Medium"/>
                          <a:ea typeface="Montserrat Medium"/>
                          <a:cs typeface="Montserrat Medium"/>
                          <a:sym typeface="Montserrat Medium"/>
                        </a:rPr>
                        <a:t>0’13</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0’2</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0’2</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3852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10/04/2023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13:15</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0’15</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0’2</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0’2</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3852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19/04/2023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13:15</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0’21</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0’23</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0’23</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3852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24/04/2023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13:30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0’15</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0’15</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0’15</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4"/>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255" name="Google Shape;255;p14"/>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56" name="Google Shape;256;p14"/>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chemeClr val="lt1"/>
                </a:solidFill>
                <a:latin typeface="Raleway Black"/>
                <a:ea typeface="Raleway Black"/>
                <a:cs typeface="Raleway Black"/>
                <a:sym typeface="Raleway Black"/>
              </a:rPr>
              <a:t>TEMPERATURA (ºC)</a:t>
            </a:r>
            <a:endParaRPr b="0" i="0" sz="2400" u="none" cap="none" strike="noStrike">
              <a:solidFill>
                <a:srgbClr val="FFFFFF"/>
              </a:solidFill>
              <a:latin typeface="Raleway Black"/>
              <a:ea typeface="Raleway Black"/>
              <a:cs typeface="Raleway Black"/>
              <a:sym typeface="Raleway Black"/>
            </a:endParaRPr>
          </a:p>
        </p:txBody>
      </p:sp>
      <p:graphicFrame>
        <p:nvGraphicFramePr>
          <p:cNvPr id="257" name="Google Shape;257;p14"/>
          <p:cNvGraphicFramePr/>
          <p:nvPr/>
        </p:nvGraphicFramePr>
        <p:xfrm>
          <a:off x="483875" y="1053450"/>
          <a:ext cx="3000000" cy="3000000"/>
        </p:xfrm>
        <a:graphic>
          <a:graphicData uri="http://schemas.openxmlformats.org/drawingml/2006/table">
            <a:tbl>
              <a:tblPr>
                <a:noFill/>
                <a:tableStyleId>{CB422A6A-AE95-4264-9F62-9A2BBF9DFAF8}</a:tableStyleId>
              </a:tblPr>
              <a:tblGrid>
                <a:gridCol w="1635250"/>
                <a:gridCol w="1635250"/>
                <a:gridCol w="1635250"/>
                <a:gridCol w="1635250"/>
                <a:gridCol w="1635250"/>
              </a:tblGrid>
              <a:tr h="5334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a:ea typeface="Montserrat"/>
                          <a:cs typeface="Montserrat"/>
                          <a:sym typeface="Montserrat"/>
                        </a:rPr>
                        <a:t>FECHA</a:t>
                      </a:r>
                      <a:endParaRPr sz="1400" u="none" cap="none" strike="noStrike">
                        <a:solidFill>
                          <a:schemeClr val="lt1"/>
                        </a:solidFill>
                        <a:latin typeface="Montserrat"/>
                        <a:ea typeface="Montserrat"/>
                        <a:cs typeface="Montserrat"/>
                        <a:sym typeface="Montserra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a:ea typeface="Montserrat"/>
                          <a:cs typeface="Montserrat"/>
                          <a:sym typeface="Montserrat"/>
                        </a:rPr>
                        <a:t>HORA</a:t>
                      </a:r>
                      <a:endParaRPr sz="1400" u="none" cap="none" strike="noStrike">
                        <a:latin typeface="Montserrat"/>
                        <a:ea typeface="Montserrat"/>
                        <a:cs typeface="Montserrat"/>
                        <a:sym typeface="Montserra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1 </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(ceniza sobre tierra)</a:t>
                      </a:r>
                      <a:endParaRPr sz="1000" u="none" cap="none" strike="noStrike">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2</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(ceniza mezclada)</a:t>
                      </a:r>
                      <a:endParaRPr sz="1400" u="none" cap="none" strike="noStrike">
                        <a:solidFill>
                          <a:schemeClr val="lt1"/>
                        </a:solidFill>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3</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(sin ceniza)</a:t>
                      </a:r>
                      <a:endParaRPr sz="1400" u="none" cap="none" strike="noStrike">
                        <a:solidFill>
                          <a:schemeClr val="lt1"/>
                        </a:solidFill>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3852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16/02/2023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08:00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14’3</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13’9</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14’5</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3852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03/03/2023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11:10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17’9</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16’7</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17’1</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3852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22/03/2023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08:00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16’0</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14’8</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15’1</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3852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08/03/2023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s" sz="1400" u="none" cap="none" strike="noStrike">
                          <a:solidFill>
                            <a:schemeClr val="lt1"/>
                          </a:solidFill>
                          <a:latin typeface="Montserrat Light"/>
                          <a:ea typeface="Montserrat Light"/>
                          <a:cs typeface="Montserrat Light"/>
                          <a:sym typeface="Montserrat Light"/>
                        </a:rPr>
                        <a:t>11:10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17’6</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16’5</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16’5</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3852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27/03/2023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s" sz="1400" u="none" cap="none" strike="noStrike">
                          <a:solidFill>
                            <a:schemeClr val="lt1"/>
                          </a:solidFill>
                          <a:latin typeface="Montserrat Light"/>
                          <a:ea typeface="Montserrat Light"/>
                          <a:cs typeface="Montserrat Light"/>
                          <a:sym typeface="Montserrat Light"/>
                        </a:rPr>
                        <a:t>12:10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20’33</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19’1</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18’6</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3852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29/03/2023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13:00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20’4</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19’9</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19’6</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5"/>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263" name="Google Shape;263;p15"/>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64" name="Google Shape;264;p15"/>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chemeClr val="lt1"/>
                </a:solidFill>
                <a:latin typeface="Raleway Black"/>
                <a:ea typeface="Raleway Black"/>
                <a:cs typeface="Raleway Black"/>
                <a:sym typeface="Raleway Black"/>
              </a:rPr>
              <a:t>TEMPERATURA (ºC)</a:t>
            </a:r>
            <a:endParaRPr b="0" i="0" sz="2400" u="none" cap="none" strike="noStrike">
              <a:solidFill>
                <a:srgbClr val="FFFFFF"/>
              </a:solidFill>
              <a:latin typeface="Raleway Black"/>
              <a:ea typeface="Raleway Black"/>
              <a:cs typeface="Raleway Black"/>
              <a:sym typeface="Raleway Black"/>
            </a:endParaRPr>
          </a:p>
        </p:txBody>
      </p:sp>
      <p:graphicFrame>
        <p:nvGraphicFramePr>
          <p:cNvPr id="265" name="Google Shape;265;p15"/>
          <p:cNvGraphicFramePr/>
          <p:nvPr/>
        </p:nvGraphicFramePr>
        <p:xfrm>
          <a:off x="483875" y="1092575"/>
          <a:ext cx="3000000" cy="3000000"/>
        </p:xfrm>
        <a:graphic>
          <a:graphicData uri="http://schemas.openxmlformats.org/drawingml/2006/table">
            <a:tbl>
              <a:tblPr>
                <a:noFill/>
                <a:tableStyleId>{CB422A6A-AE95-4264-9F62-9A2BBF9DFAF8}</a:tableStyleId>
              </a:tblPr>
              <a:tblGrid>
                <a:gridCol w="1635250"/>
                <a:gridCol w="1635250"/>
                <a:gridCol w="1635250"/>
                <a:gridCol w="1635250"/>
                <a:gridCol w="1635250"/>
              </a:tblGrid>
              <a:tr h="6170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a:ea typeface="Montserrat"/>
                          <a:cs typeface="Montserrat"/>
                          <a:sym typeface="Montserrat"/>
                        </a:rPr>
                        <a:t>FECHA</a:t>
                      </a:r>
                      <a:endParaRPr sz="1400" u="none" cap="none" strike="noStrike">
                        <a:solidFill>
                          <a:schemeClr val="lt1"/>
                        </a:solidFill>
                        <a:latin typeface="Montserrat"/>
                        <a:ea typeface="Montserrat"/>
                        <a:cs typeface="Montserrat"/>
                        <a:sym typeface="Montserra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a:ea typeface="Montserrat"/>
                          <a:cs typeface="Montserrat"/>
                          <a:sym typeface="Montserrat"/>
                        </a:rPr>
                        <a:t>HORA</a:t>
                      </a:r>
                      <a:endParaRPr sz="1400" u="none" cap="none" strike="noStrike">
                        <a:latin typeface="Montserrat"/>
                        <a:ea typeface="Montserrat"/>
                        <a:cs typeface="Montserrat"/>
                        <a:sym typeface="Montserra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1 </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(ceniza sobre tierra)</a:t>
                      </a:r>
                      <a:endParaRPr sz="1000" u="none" cap="none" strike="noStrike">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2</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(ceniza mezclada)</a:t>
                      </a:r>
                      <a:endParaRPr sz="1400" u="none" cap="none" strike="noStrike">
                        <a:solidFill>
                          <a:schemeClr val="lt1"/>
                        </a:solidFill>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3</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(sin ceniza)</a:t>
                      </a:r>
                      <a:endParaRPr sz="1400" u="none" cap="none" strike="noStrike">
                        <a:solidFill>
                          <a:schemeClr val="lt1"/>
                        </a:solidFill>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4562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10/04/2023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10:10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s" sz="1400" u="none" cap="none" strike="noStrike">
                          <a:solidFill>
                            <a:schemeClr val="lt1"/>
                          </a:solidFill>
                          <a:latin typeface="Montserrat Medium"/>
                          <a:ea typeface="Montserrat Medium"/>
                          <a:cs typeface="Montserrat Medium"/>
                          <a:sym typeface="Montserrat Medium"/>
                        </a:rPr>
                        <a:t>17’7</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17’3</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16’7</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4562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17/04/2023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10:10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19’83</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18’9</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19’0</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4562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19/04/2023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10:10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17’7</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17’23</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17’0</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4562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19/04/2023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13:15</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18’7</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18’4</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18’5</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4562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24/04/2023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13:00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18’7</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18’3</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18’0</a:t>
                      </a:r>
                      <a:endParaRPr sz="14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6"/>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271" name="Google Shape;271;p16"/>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72" name="Google Shape;272;p16"/>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CONDUCTIVIDAD (mS/cm)</a:t>
            </a:r>
            <a:endParaRPr b="0" i="0" sz="2400" u="none" cap="none" strike="noStrike">
              <a:solidFill>
                <a:srgbClr val="FFFFFF"/>
              </a:solidFill>
              <a:latin typeface="Raleway Black"/>
              <a:ea typeface="Raleway Black"/>
              <a:cs typeface="Raleway Black"/>
              <a:sym typeface="Raleway Black"/>
            </a:endParaRPr>
          </a:p>
        </p:txBody>
      </p:sp>
      <p:pic>
        <p:nvPicPr>
          <p:cNvPr id="273" name="Google Shape;273;p16"/>
          <p:cNvPicPr preferRelativeResize="0"/>
          <p:nvPr/>
        </p:nvPicPr>
        <p:blipFill rotWithShape="1">
          <a:blip r:embed="rId4">
            <a:alphaModFix/>
          </a:blip>
          <a:srcRect b="0" l="0" r="0" t="0"/>
          <a:stretch/>
        </p:blipFill>
        <p:spPr>
          <a:xfrm>
            <a:off x="2641050" y="1092592"/>
            <a:ext cx="3787800" cy="28476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
        <p:nvSpPr>
          <p:cNvPr id="274" name="Google Shape;274;p16"/>
          <p:cNvSpPr/>
          <p:nvPr/>
        </p:nvSpPr>
        <p:spPr>
          <a:xfrm>
            <a:off x="690550" y="2111400"/>
            <a:ext cx="2245800" cy="1828800"/>
          </a:xfrm>
          <a:prstGeom prst="roundRect">
            <a:avLst>
              <a:gd fmla="val 23767"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6"/>
          <p:cNvSpPr txBox="1"/>
          <p:nvPr/>
        </p:nvSpPr>
        <p:spPr>
          <a:xfrm>
            <a:off x="813700" y="2230700"/>
            <a:ext cx="1999500" cy="152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s" sz="1200" u="none" cap="none" strike="noStrike">
                <a:solidFill>
                  <a:schemeClr val="lt1"/>
                </a:solidFill>
                <a:latin typeface="Montserrat Medium"/>
                <a:ea typeface="Montserrat Medium"/>
                <a:cs typeface="Montserrat Medium"/>
                <a:sym typeface="Montserrat Medium"/>
              </a:rPr>
              <a:t>La humedad a una profundidad de 5 cm es  mayor en la zona que tiene la ceniza sobre  la tierra, independientemente de la hora del  día a la que se midió.</a:t>
            </a:r>
            <a:endParaRPr b="0" i="0" sz="1200" u="none" cap="none" strike="noStrike">
              <a:solidFill>
                <a:schemeClr val="lt1"/>
              </a:solidFill>
              <a:latin typeface="Montserrat Medium"/>
              <a:ea typeface="Montserrat Medium"/>
              <a:cs typeface="Montserrat Medium"/>
              <a:sym typeface="Montserrat Medium"/>
            </a:endParaRPr>
          </a:p>
        </p:txBody>
      </p:sp>
      <p:sp>
        <p:nvSpPr>
          <p:cNvPr id="276" name="Google Shape;276;p16"/>
          <p:cNvSpPr/>
          <p:nvPr/>
        </p:nvSpPr>
        <p:spPr>
          <a:xfrm>
            <a:off x="6206500" y="2412000"/>
            <a:ext cx="2245800" cy="1528200"/>
          </a:xfrm>
          <a:prstGeom prst="roundRect">
            <a:avLst>
              <a:gd fmla="val 23767"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6"/>
          <p:cNvSpPr txBox="1"/>
          <p:nvPr/>
        </p:nvSpPr>
        <p:spPr>
          <a:xfrm>
            <a:off x="6329650" y="2531300"/>
            <a:ext cx="1999500" cy="121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s" sz="1200" u="none" cap="none" strike="noStrike">
                <a:solidFill>
                  <a:schemeClr val="lt1"/>
                </a:solidFill>
                <a:latin typeface="Montserrat Medium"/>
                <a:ea typeface="Montserrat Medium"/>
                <a:cs typeface="Montserrat Medium"/>
                <a:sym typeface="Montserrat Medium"/>
              </a:rPr>
              <a:t>Esta variación de humedad era menor  entre las tres zonas a  medida que va  aumentando la  profundidad.</a:t>
            </a:r>
            <a:endParaRPr b="0" i="0" sz="1200" u="none" cap="none" strike="noStrike">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7"/>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283" name="Google Shape;283;p17"/>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84" name="Google Shape;284;p17"/>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HUMEDAD (% a cm)</a:t>
            </a:r>
            <a:endParaRPr b="0" i="0" sz="2400" u="none" cap="none" strike="noStrike">
              <a:solidFill>
                <a:srgbClr val="FFFFFF"/>
              </a:solidFill>
              <a:latin typeface="Raleway Black"/>
              <a:ea typeface="Raleway Black"/>
              <a:cs typeface="Raleway Black"/>
              <a:sym typeface="Raleway Black"/>
            </a:endParaRPr>
          </a:p>
        </p:txBody>
      </p:sp>
      <p:graphicFrame>
        <p:nvGraphicFramePr>
          <p:cNvPr id="285" name="Google Shape;285;p17"/>
          <p:cNvGraphicFramePr/>
          <p:nvPr/>
        </p:nvGraphicFramePr>
        <p:xfrm>
          <a:off x="488375" y="1092600"/>
          <a:ext cx="3000000" cy="3000000"/>
        </p:xfrm>
        <a:graphic>
          <a:graphicData uri="http://schemas.openxmlformats.org/drawingml/2006/table">
            <a:tbl>
              <a:tblPr>
                <a:noFill/>
                <a:tableStyleId>{CB422A6A-AE95-4264-9F62-9A2BBF9DFAF8}</a:tableStyleId>
              </a:tblPr>
              <a:tblGrid>
                <a:gridCol w="1635250"/>
                <a:gridCol w="1635250"/>
                <a:gridCol w="1635250"/>
                <a:gridCol w="1635250"/>
                <a:gridCol w="1635250"/>
              </a:tblGrid>
              <a:tr h="53462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a:ea typeface="Montserrat"/>
                          <a:cs typeface="Montserrat"/>
                          <a:sym typeface="Montserrat"/>
                        </a:rPr>
                        <a:t>FECHA</a:t>
                      </a:r>
                      <a:endParaRPr sz="1400" u="none" cap="none" strike="noStrike">
                        <a:solidFill>
                          <a:schemeClr val="lt1"/>
                        </a:solidFill>
                        <a:latin typeface="Montserrat"/>
                        <a:ea typeface="Montserrat"/>
                        <a:cs typeface="Montserrat"/>
                        <a:sym typeface="Montserra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a:ea typeface="Montserrat"/>
                          <a:cs typeface="Montserrat"/>
                          <a:sym typeface="Montserrat"/>
                        </a:rPr>
                        <a:t>HORA</a:t>
                      </a:r>
                      <a:endParaRPr sz="1400" u="none" cap="none" strike="noStrike">
                        <a:latin typeface="Montserrat"/>
                        <a:ea typeface="Montserrat"/>
                        <a:cs typeface="Montserrat"/>
                        <a:sym typeface="Montserra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1 </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(ceniza sobre tierra)</a:t>
                      </a:r>
                      <a:endParaRPr sz="1000" u="none" cap="none" strike="noStrike">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2</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(ceniza mezclada)</a:t>
                      </a:r>
                      <a:endParaRPr sz="1400" u="none" cap="none" strike="noStrike">
                        <a:solidFill>
                          <a:schemeClr val="lt1"/>
                        </a:solidFill>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Black"/>
                          <a:ea typeface="Montserrat Black"/>
                          <a:cs typeface="Montserrat Black"/>
                          <a:sym typeface="Montserrat Black"/>
                        </a:rPr>
                        <a:t>ZONA 3</a:t>
                      </a:r>
                      <a:endParaRPr sz="14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1000"/>
                        <a:buFont typeface="Arial"/>
                        <a:buNone/>
                      </a:pPr>
                      <a:r>
                        <a:rPr lang="es" sz="1000" u="none" cap="none" strike="noStrike">
                          <a:solidFill>
                            <a:schemeClr val="lt1"/>
                          </a:solidFill>
                          <a:latin typeface="Montserrat Black"/>
                          <a:ea typeface="Montserrat Black"/>
                          <a:cs typeface="Montserrat Black"/>
                          <a:sym typeface="Montserrat Black"/>
                        </a:rPr>
                        <a:t>(sin ceniza)</a:t>
                      </a:r>
                      <a:endParaRPr sz="1400" u="none" cap="none" strike="noStrike">
                        <a:solidFill>
                          <a:schemeClr val="lt1"/>
                        </a:solidFill>
                        <a:latin typeface="Montserrat Black"/>
                        <a:ea typeface="Montserrat Black"/>
                        <a:cs typeface="Montserrat Black"/>
                        <a:sym typeface="Montserrat Black"/>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621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27/03/2023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13:15</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22’22</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5</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2’3</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621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29/03/2023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10:10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27’70</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11’00</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22’00</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621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10/04/2023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s" sz="1400" u="none" cap="none" strike="noStrike">
                          <a:solidFill>
                            <a:schemeClr val="lt1"/>
                          </a:solidFill>
                          <a:latin typeface="Montserrat Light"/>
                          <a:ea typeface="Montserrat Light"/>
                          <a:cs typeface="Montserrat Light"/>
                          <a:sym typeface="Montserrat Light"/>
                        </a:rPr>
                        <a:t>10:10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39’00</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22’22</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44’40</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621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24/04/2023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s" sz="1400" u="none" cap="none" strike="noStrike">
                          <a:solidFill>
                            <a:schemeClr val="lt1"/>
                          </a:solidFill>
                          <a:latin typeface="Montserrat Light"/>
                          <a:ea typeface="Montserrat Light"/>
                          <a:cs typeface="Montserrat Light"/>
                          <a:sym typeface="Montserrat Light"/>
                        </a:rPr>
                        <a:t>10:10</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44’44</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s" sz="1400" u="none" cap="none" strike="noStrike">
                          <a:solidFill>
                            <a:schemeClr val="lt1"/>
                          </a:solidFill>
                          <a:latin typeface="Montserrat Medium"/>
                          <a:ea typeface="Montserrat Medium"/>
                          <a:cs typeface="Montserrat Medium"/>
                          <a:sym typeface="Montserrat Medium"/>
                        </a:rPr>
                        <a:t>22’22</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27’70</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4621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17/04/2023</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Light"/>
                          <a:ea typeface="Montserrat Light"/>
                          <a:cs typeface="Montserrat Light"/>
                          <a:sym typeface="Montserrat Light"/>
                        </a:rPr>
                        <a:t>13:15</a:t>
                      </a:r>
                      <a:endParaRPr sz="1400" u="none" cap="none" strike="noStrike">
                        <a:solidFill>
                          <a:schemeClr val="lt1"/>
                        </a:solidFill>
                        <a:latin typeface="Montserrat Light"/>
                        <a:ea typeface="Montserrat Light"/>
                        <a:cs typeface="Montserrat Light"/>
                        <a:sym typeface="Montserrat Ligh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17’00</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15’00</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solidFill>
                            <a:schemeClr val="lt1"/>
                          </a:solidFill>
                          <a:latin typeface="Montserrat Medium"/>
                          <a:ea typeface="Montserrat Medium"/>
                          <a:cs typeface="Montserrat Medium"/>
                          <a:sym typeface="Montserrat Medium"/>
                        </a:rPr>
                        <a:t>16’00</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8"/>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291" name="Google Shape;291;p18"/>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92" name="Google Shape;292;p18"/>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CRECIMIENTO DE ESPECIES VEGETALES</a:t>
            </a:r>
            <a:endParaRPr b="0" i="0" sz="2400" u="none" cap="none" strike="noStrike">
              <a:solidFill>
                <a:srgbClr val="FFFFFF"/>
              </a:solidFill>
              <a:latin typeface="Raleway Black"/>
              <a:ea typeface="Raleway Black"/>
              <a:cs typeface="Raleway Black"/>
              <a:sym typeface="Raleway Black"/>
            </a:endParaRPr>
          </a:p>
        </p:txBody>
      </p:sp>
      <p:sp>
        <p:nvSpPr>
          <p:cNvPr id="293" name="Google Shape;293;p18"/>
          <p:cNvSpPr/>
          <p:nvPr/>
        </p:nvSpPr>
        <p:spPr>
          <a:xfrm>
            <a:off x="488350" y="1885075"/>
            <a:ext cx="2245800" cy="2052600"/>
          </a:xfrm>
          <a:prstGeom prst="roundRect">
            <a:avLst>
              <a:gd fmla="val 23767"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8"/>
          <p:cNvSpPr txBox="1"/>
          <p:nvPr/>
        </p:nvSpPr>
        <p:spPr>
          <a:xfrm>
            <a:off x="611500" y="1997575"/>
            <a:ext cx="1999500" cy="141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chemeClr val="lt1"/>
                </a:solidFill>
                <a:latin typeface="Montserrat Medium"/>
                <a:ea typeface="Montserrat Medium"/>
                <a:cs typeface="Montserrat Medium"/>
                <a:sym typeface="Montserrat Medium"/>
              </a:rPr>
              <a:t>Para observar la influencia de la ceniza volcánica sobre el crecimiento de  especies vegetales, se plantaron tanto lechugas como tomates en cada una de  las tres zonas.</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Medium"/>
              <a:ea typeface="Montserrat Medium"/>
              <a:cs typeface="Montserrat Medium"/>
              <a:sym typeface="Montserrat Medium"/>
            </a:endParaRPr>
          </a:p>
        </p:txBody>
      </p:sp>
      <p:pic>
        <p:nvPicPr>
          <p:cNvPr id="295" name="Google Shape;295;p18"/>
          <p:cNvPicPr preferRelativeResize="0"/>
          <p:nvPr/>
        </p:nvPicPr>
        <p:blipFill rotWithShape="1">
          <a:blip r:embed="rId4">
            <a:alphaModFix/>
          </a:blip>
          <a:srcRect b="0" l="0" r="0" t="0"/>
          <a:stretch/>
        </p:blipFill>
        <p:spPr>
          <a:xfrm>
            <a:off x="3232175" y="1087300"/>
            <a:ext cx="2375400" cy="2850300"/>
          </a:xfrm>
          <a:prstGeom prst="roundRect">
            <a:avLst>
              <a:gd fmla="val 16667" name="adj"/>
            </a:avLst>
          </a:prstGeom>
          <a:blipFill rotWithShape="1">
            <a:blip r:embed="rId5">
              <a:alphaModFix/>
            </a:blip>
            <a:stretch>
              <a:fillRect b="0" l="0" r="0" t="0"/>
            </a:stretch>
          </a:blip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pic>
        <p:nvPicPr>
          <p:cNvPr id="296" name="Google Shape;296;p18"/>
          <p:cNvPicPr preferRelativeResize="0"/>
          <p:nvPr/>
        </p:nvPicPr>
        <p:blipFill rotWithShape="1">
          <a:blip r:embed="rId6">
            <a:alphaModFix/>
          </a:blip>
          <a:srcRect b="0" l="0" r="0" t="0"/>
          <a:stretch/>
        </p:blipFill>
        <p:spPr>
          <a:xfrm>
            <a:off x="6105599" y="1087300"/>
            <a:ext cx="2559000" cy="28503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9"/>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302" name="Google Shape;302;p19"/>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303" name="Google Shape;303;p19"/>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LECHUGAS</a:t>
            </a:r>
            <a:endParaRPr b="0" i="0" sz="2400" u="none" cap="none" strike="noStrike">
              <a:solidFill>
                <a:srgbClr val="FFFFFF"/>
              </a:solidFill>
              <a:latin typeface="Raleway Black"/>
              <a:ea typeface="Raleway Black"/>
              <a:cs typeface="Raleway Black"/>
              <a:sym typeface="Raleway Black"/>
            </a:endParaRPr>
          </a:p>
        </p:txBody>
      </p:sp>
      <p:sp>
        <p:nvSpPr>
          <p:cNvPr id="304" name="Google Shape;304;p19"/>
          <p:cNvSpPr txBox="1"/>
          <p:nvPr/>
        </p:nvSpPr>
        <p:spPr>
          <a:xfrm>
            <a:off x="481750" y="1092600"/>
            <a:ext cx="5746800" cy="29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s" sz="1400" u="none" cap="none" strike="noStrike">
                <a:solidFill>
                  <a:schemeClr val="lt1"/>
                </a:solidFill>
                <a:latin typeface="Montserrat Medium"/>
                <a:ea typeface="Montserrat Medium"/>
                <a:cs typeface="Montserrat Medium"/>
                <a:sym typeface="Montserrat Medium"/>
              </a:rPr>
              <a:t>La lechuga que creció más rápido es la que estaba</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rPr b="0" i="0" lang="es" sz="1400" u="none" cap="none" strike="noStrike">
                <a:solidFill>
                  <a:schemeClr val="lt1"/>
                </a:solidFill>
                <a:latin typeface="Montserrat Medium"/>
                <a:ea typeface="Montserrat Medium"/>
                <a:cs typeface="Montserrat Medium"/>
                <a:sym typeface="Montserrat Medium"/>
              </a:rPr>
              <a:t>en la zona donde hay ceniza sobre la tierra.</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rPr b="0" i="0" lang="es" sz="1400" u="none" cap="none" strike="noStrike">
                <a:solidFill>
                  <a:schemeClr val="lt1"/>
                </a:solidFill>
                <a:latin typeface="Montserrat Medium"/>
                <a:ea typeface="Montserrat Medium"/>
                <a:cs typeface="Montserrat Medium"/>
                <a:sym typeface="Montserrat Medium"/>
              </a:rPr>
              <a:t>En esta zona es donde la humedad ha sido mayor  en todas las ocasiones. Esta humedad la hemos  medido a 5 cm. Si la humedad se medía a más  profundidad, la diferencia en las otras dos zonas no  era tan grande.</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rPr b="0" i="0" lang="es" sz="1400" u="none" cap="none" strike="noStrike">
                <a:solidFill>
                  <a:schemeClr val="lt1"/>
                </a:solidFill>
                <a:latin typeface="Montserrat Medium"/>
                <a:ea typeface="Montserrat Medium"/>
                <a:cs typeface="Montserrat Medium"/>
                <a:sym typeface="Montserrat Medium"/>
              </a:rPr>
              <a:t>La temperatura en esta zona también era mayor  que en las otras dos zonas.</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rPr b="0" i="0" lang="es" sz="1400" u="none" cap="none" strike="noStrike">
                <a:solidFill>
                  <a:schemeClr val="lt1"/>
                </a:solidFill>
                <a:latin typeface="Montserrat Medium"/>
                <a:ea typeface="Montserrat Medium"/>
                <a:cs typeface="Montserrat Medium"/>
                <a:sym typeface="Montserrat Medium"/>
              </a:rPr>
              <a:t>El pH de las dos zonas con ceniza tiene un valor  mayor que la que no tiene cenizas.</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p:txBody>
      </p:sp>
      <p:pic>
        <p:nvPicPr>
          <p:cNvPr id="305" name="Google Shape;305;p19"/>
          <p:cNvPicPr preferRelativeResize="0"/>
          <p:nvPr/>
        </p:nvPicPr>
        <p:blipFill rotWithShape="1">
          <a:blip r:embed="rId4">
            <a:alphaModFix/>
          </a:blip>
          <a:srcRect b="0" l="0" r="0" t="0"/>
          <a:stretch/>
        </p:blipFill>
        <p:spPr>
          <a:xfrm>
            <a:off x="6642184" y="1092598"/>
            <a:ext cx="20226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115" name="Google Shape;115;p2"/>
          <p:cNvPicPr preferRelativeResize="0"/>
          <p:nvPr/>
        </p:nvPicPr>
        <p:blipFill rotWithShape="1">
          <a:blip r:embed="rId3">
            <a:alphaModFix/>
          </a:blip>
          <a:srcRect b="0" l="0" r="0" t="0"/>
          <a:stretch/>
        </p:blipFill>
        <p:spPr>
          <a:xfrm>
            <a:off x="-575" y="0"/>
            <a:ext cx="9144003" cy="5143501"/>
          </a:xfrm>
          <a:prstGeom prst="rect">
            <a:avLst/>
          </a:prstGeom>
          <a:noFill/>
          <a:ln>
            <a:noFill/>
          </a:ln>
        </p:spPr>
      </p:pic>
      <p:sp>
        <p:nvSpPr>
          <p:cNvPr id="116" name="Google Shape;116;p2"/>
          <p:cNvSpPr txBox="1"/>
          <p:nvPr/>
        </p:nvSpPr>
        <p:spPr>
          <a:xfrm>
            <a:off x="1519325" y="478200"/>
            <a:ext cx="6151500" cy="11679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LAS CENIZAS DEL TAJOGAITE</a:t>
            </a:r>
            <a:endParaRPr b="0" i="0" sz="2400" u="none" cap="none" strike="noStrike">
              <a:solidFill>
                <a:srgbClr val="FFFFFF"/>
              </a:solidFill>
              <a:latin typeface="Raleway Black"/>
              <a:ea typeface="Raleway Black"/>
              <a:cs typeface="Raleway Black"/>
              <a:sym typeface="Raleway Black"/>
            </a:endParaRPr>
          </a:p>
        </p:txBody>
      </p:sp>
      <p:pic>
        <p:nvPicPr>
          <p:cNvPr id="117" name="Google Shape;117;p2"/>
          <p:cNvPicPr preferRelativeResize="0"/>
          <p:nvPr/>
        </p:nvPicPr>
        <p:blipFill rotWithShape="1">
          <a:blip r:embed="rId4">
            <a:alphaModFix/>
          </a:blip>
          <a:srcRect b="20702" l="665" r="0" t="27134"/>
          <a:stretch/>
        </p:blipFill>
        <p:spPr>
          <a:xfrm>
            <a:off x="488350" y="1092600"/>
            <a:ext cx="81828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0"/>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311" name="Google Shape;311;p20"/>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312" name="Google Shape;312;p20"/>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chemeClr val="dk1"/>
              </a:buClr>
              <a:buSzPts val="1100"/>
              <a:buFont typeface="Arial"/>
              <a:buNone/>
            </a:pPr>
            <a:r>
              <a:rPr b="0" i="0" lang="es" sz="2400" u="none" cap="none" strike="noStrike">
                <a:solidFill>
                  <a:schemeClr val="lt1"/>
                </a:solidFill>
                <a:latin typeface="Raleway Black"/>
                <a:ea typeface="Raleway Black"/>
                <a:cs typeface="Raleway Black"/>
                <a:sym typeface="Raleway Black"/>
              </a:rPr>
              <a:t>LECHUGAS</a:t>
            </a:r>
            <a:endParaRPr b="0" i="0" sz="2400" u="none" cap="none" strike="noStrike">
              <a:solidFill>
                <a:srgbClr val="FFFFFF"/>
              </a:solidFill>
              <a:latin typeface="Raleway Black"/>
              <a:ea typeface="Raleway Black"/>
              <a:cs typeface="Raleway Black"/>
              <a:sym typeface="Raleway Black"/>
            </a:endParaRPr>
          </a:p>
        </p:txBody>
      </p:sp>
      <p:sp>
        <p:nvSpPr>
          <p:cNvPr id="313" name="Google Shape;313;p20"/>
          <p:cNvSpPr/>
          <p:nvPr/>
        </p:nvSpPr>
        <p:spPr>
          <a:xfrm>
            <a:off x="488350" y="1263550"/>
            <a:ext cx="2245800" cy="2497800"/>
          </a:xfrm>
          <a:prstGeom prst="roundRect">
            <a:avLst>
              <a:gd fmla="val 23767"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0"/>
          <p:cNvSpPr txBox="1"/>
          <p:nvPr/>
        </p:nvSpPr>
        <p:spPr>
          <a:xfrm>
            <a:off x="611500" y="1401900"/>
            <a:ext cx="1999500" cy="213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s" sz="1200" u="none" cap="none" strike="noStrike">
                <a:solidFill>
                  <a:schemeClr val="lt1"/>
                </a:solidFill>
                <a:latin typeface="Montserrat Medium"/>
                <a:ea typeface="Montserrat Medium"/>
                <a:cs typeface="Montserrat Medium"/>
                <a:sym typeface="Montserrat Medium"/>
              </a:rPr>
              <a:t>La planta que menos creció fue la que tenía ceniza mezclada con la tierra.</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chemeClr val="dk1"/>
              </a:buClr>
              <a:buSzPts val="1100"/>
              <a:buFont typeface="Arial"/>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chemeClr val="dk1"/>
              </a:buClr>
              <a:buSzPts val="1100"/>
              <a:buFont typeface="Arial"/>
              <a:buNone/>
            </a:pPr>
            <a:r>
              <a:rPr b="0" i="0" lang="es" sz="1200" u="none" cap="none" strike="noStrike">
                <a:solidFill>
                  <a:schemeClr val="lt1"/>
                </a:solidFill>
                <a:latin typeface="Montserrat Medium"/>
                <a:ea typeface="Montserrat Medium"/>
                <a:cs typeface="Montserrat Medium"/>
                <a:sym typeface="Montserrat Medium"/>
              </a:rPr>
              <a:t>Pensamos que en ello influyó el hecho de que al haber más  ceniza, habrá menos tierra fértil con menor  materia orgánica.</a:t>
            </a:r>
            <a:endParaRPr b="0" i="0" sz="1200" u="none" cap="none" strike="noStrike">
              <a:solidFill>
                <a:schemeClr val="lt1"/>
              </a:solidFill>
              <a:latin typeface="Montserrat Medium"/>
              <a:ea typeface="Montserrat Medium"/>
              <a:cs typeface="Montserrat Medium"/>
              <a:sym typeface="Montserrat Medium"/>
            </a:endParaRPr>
          </a:p>
        </p:txBody>
      </p:sp>
      <p:pic>
        <p:nvPicPr>
          <p:cNvPr id="315" name="Google Shape;315;p20"/>
          <p:cNvPicPr preferRelativeResize="0"/>
          <p:nvPr/>
        </p:nvPicPr>
        <p:blipFill rotWithShape="1">
          <a:blip r:embed="rId4">
            <a:alphaModFix/>
          </a:blip>
          <a:srcRect b="0" l="0" r="0" t="0"/>
          <a:stretch/>
        </p:blipFill>
        <p:spPr>
          <a:xfrm>
            <a:off x="3232175" y="1087300"/>
            <a:ext cx="2375400" cy="2850300"/>
          </a:xfrm>
          <a:prstGeom prst="roundRect">
            <a:avLst>
              <a:gd fmla="val 16667" name="adj"/>
            </a:avLst>
          </a:prstGeom>
          <a:blipFill rotWithShape="1">
            <a:blip r:embed="rId5">
              <a:alphaModFix/>
            </a:blip>
            <a:stretch>
              <a:fillRect b="0" l="0" r="0" t="0"/>
            </a:stretch>
          </a:blip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pic>
        <p:nvPicPr>
          <p:cNvPr id="316" name="Google Shape;316;p20"/>
          <p:cNvPicPr preferRelativeResize="0"/>
          <p:nvPr/>
        </p:nvPicPr>
        <p:blipFill rotWithShape="1">
          <a:blip r:embed="rId6">
            <a:alphaModFix/>
          </a:blip>
          <a:srcRect b="4894" l="0" r="0" t="11149"/>
          <a:stretch/>
        </p:blipFill>
        <p:spPr>
          <a:xfrm>
            <a:off x="6228750" y="1087300"/>
            <a:ext cx="2413500" cy="28503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1"/>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322" name="Google Shape;322;p21"/>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323" name="Google Shape;323;p21"/>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chemeClr val="lt1"/>
                </a:solidFill>
                <a:latin typeface="Raleway Black"/>
                <a:ea typeface="Raleway Black"/>
                <a:cs typeface="Raleway Black"/>
                <a:sym typeface="Raleway Black"/>
              </a:rPr>
              <a:t>LECHUGAS</a:t>
            </a:r>
            <a:endParaRPr b="0" i="0" sz="2400" u="none" cap="none" strike="noStrike">
              <a:solidFill>
                <a:srgbClr val="FFFFFF"/>
              </a:solidFill>
              <a:latin typeface="Raleway Black"/>
              <a:ea typeface="Raleway Black"/>
              <a:cs typeface="Raleway Black"/>
              <a:sym typeface="Raleway Black"/>
            </a:endParaRPr>
          </a:p>
        </p:txBody>
      </p:sp>
      <p:sp>
        <p:nvSpPr>
          <p:cNvPr id="324" name="Google Shape;324;p21"/>
          <p:cNvSpPr/>
          <p:nvPr/>
        </p:nvSpPr>
        <p:spPr>
          <a:xfrm>
            <a:off x="488350" y="1289350"/>
            <a:ext cx="2245800" cy="1136700"/>
          </a:xfrm>
          <a:prstGeom prst="roundRect">
            <a:avLst>
              <a:gd fmla="val 23767"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1"/>
          <p:cNvSpPr txBox="1"/>
          <p:nvPr/>
        </p:nvSpPr>
        <p:spPr>
          <a:xfrm>
            <a:off x="611500" y="1401900"/>
            <a:ext cx="1999500" cy="85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chemeClr val="lt1"/>
                </a:solidFill>
                <a:latin typeface="Montserrat Medium"/>
                <a:ea typeface="Montserrat Medium"/>
                <a:cs typeface="Montserrat Medium"/>
                <a:sym typeface="Montserrat Medium"/>
              </a:rPr>
              <a:t>Se volvieron a plantar nuevas lechugas y los  resultados se repitieron.</a:t>
            </a:r>
            <a:endParaRPr b="0" i="0" sz="1200" u="none" cap="none" strike="noStrike">
              <a:solidFill>
                <a:schemeClr val="lt1"/>
              </a:solidFill>
              <a:latin typeface="Montserrat Medium"/>
              <a:ea typeface="Montserrat Medium"/>
              <a:cs typeface="Montserrat Medium"/>
              <a:sym typeface="Montserrat Medium"/>
            </a:endParaRPr>
          </a:p>
        </p:txBody>
      </p:sp>
      <p:pic>
        <p:nvPicPr>
          <p:cNvPr id="326" name="Google Shape;326;p21"/>
          <p:cNvPicPr preferRelativeResize="0"/>
          <p:nvPr/>
        </p:nvPicPr>
        <p:blipFill rotWithShape="1">
          <a:blip r:embed="rId4">
            <a:alphaModFix/>
          </a:blip>
          <a:srcRect b="0" l="0" r="0" t="0"/>
          <a:stretch/>
        </p:blipFill>
        <p:spPr>
          <a:xfrm>
            <a:off x="3232175" y="1087300"/>
            <a:ext cx="2375400" cy="2850300"/>
          </a:xfrm>
          <a:prstGeom prst="roundRect">
            <a:avLst>
              <a:gd fmla="val 16667" name="adj"/>
            </a:avLst>
          </a:prstGeom>
          <a:blipFill rotWithShape="1">
            <a:blip r:embed="rId5">
              <a:alphaModFix/>
            </a:blip>
            <a:stretch>
              <a:fillRect b="0" l="0" r="0" t="0"/>
            </a:stretch>
          </a:blip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pic>
        <p:nvPicPr>
          <p:cNvPr id="327" name="Google Shape;327;p21"/>
          <p:cNvPicPr preferRelativeResize="0"/>
          <p:nvPr/>
        </p:nvPicPr>
        <p:blipFill rotWithShape="1">
          <a:blip r:embed="rId6">
            <a:alphaModFix/>
          </a:blip>
          <a:srcRect b="4894" l="0" r="0" t="11149"/>
          <a:stretch/>
        </p:blipFill>
        <p:spPr>
          <a:xfrm>
            <a:off x="6228750" y="1087300"/>
            <a:ext cx="2413500" cy="28503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pic>
        <p:nvPicPr>
          <p:cNvPr id="328" name="Google Shape;328;p21"/>
          <p:cNvPicPr preferRelativeResize="0"/>
          <p:nvPr/>
        </p:nvPicPr>
        <p:blipFill rotWithShape="1">
          <a:blip r:embed="rId7">
            <a:alphaModFix/>
          </a:blip>
          <a:srcRect b="11355" l="0" r="0" t="0"/>
          <a:stretch/>
        </p:blipFill>
        <p:spPr>
          <a:xfrm>
            <a:off x="3232175" y="1092600"/>
            <a:ext cx="2413500" cy="28503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pic>
        <p:nvPicPr>
          <p:cNvPr id="329" name="Google Shape;329;p21"/>
          <p:cNvPicPr preferRelativeResize="0"/>
          <p:nvPr/>
        </p:nvPicPr>
        <p:blipFill rotWithShape="1">
          <a:blip r:embed="rId8">
            <a:alphaModFix/>
          </a:blip>
          <a:srcRect b="0" l="0" r="0" t="15874"/>
          <a:stretch/>
        </p:blipFill>
        <p:spPr>
          <a:xfrm>
            <a:off x="6206400" y="1087300"/>
            <a:ext cx="2436000" cy="28503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2"/>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335" name="Google Shape;335;p22"/>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336" name="Google Shape;336;p22"/>
          <p:cNvSpPr txBox="1"/>
          <p:nvPr/>
        </p:nvSpPr>
        <p:spPr>
          <a:xfrm>
            <a:off x="481750" y="478200"/>
            <a:ext cx="8183100" cy="614400"/>
          </a:xfrm>
          <a:prstGeom prst="rect">
            <a:avLst/>
          </a:prstGeom>
          <a:noFill/>
          <a:ln>
            <a:noFill/>
          </a:ln>
        </p:spPr>
        <p:txBody>
          <a:bodyPr anchorCtr="0" anchor="t" bIns="91425" lIns="91425" spcFirstLastPara="1" rIns="91425" wrap="square" tIns="91425">
            <a:normAutofit fontScale="92500"/>
          </a:bodyPr>
          <a:lstStyle/>
          <a:p>
            <a:pPr indent="0" lvl="0" marL="0" marR="0" rtl="0" algn="ctr">
              <a:lnSpc>
                <a:spcPct val="100000"/>
              </a:lnSpc>
              <a:spcBef>
                <a:spcPts val="0"/>
              </a:spcBef>
              <a:spcAft>
                <a:spcPts val="0"/>
              </a:spcAft>
              <a:buClr>
                <a:srgbClr val="000000"/>
              </a:buClr>
              <a:buSzPct val="100000"/>
              <a:buFont typeface="Arial"/>
              <a:buNone/>
            </a:pPr>
            <a:r>
              <a:rPr b="0" i="0" lang="es" sz="2400" u="none" cap="none" strike="noStrike">
                <a:solidFill>
                  <a:srgbClr val="FFFFFF"/>
                </a:solidFill>
                <a:latin typeface="Raleway Black"/>
                <a:ea typeface="Raleway Black"/>
                <a:cs typeface="Raleway Black"/>
                <a:sym typeface="Raleway Black"/>
              </a:rPr>
              <a:t>pH DE LAS HORTALIZAS, FRUTAS Y HIERBAS COMESTIBLES</a:t>
            </a:r>
            <a:endParaRPr b="0" i="0" sz="2400" u="none" cap="none" strike="noStrike">
              <a:solidFill>
                <a:srgbClr val="FFFFFF"/>
              </a:solidFill>
              <a:latin typeface="Raleway Black"/>
              <a:ea typeface="Raleway Black"/>
              <a:cs typeface="Raleway Black"/>
              <a:sym typeface="Raleway Black"/>
            </a:endParaRPr>
          </a:p>
        </p:txBody>
      </p:sp>
      <p:pic>
        <p:nvPicPr>
          <p:cNvPr id="337" name="Google Shape;337;p22"/>
          <p:cNvPicPr preferRelativeResize="0"/>
          <p:nvPr/>
        </p:nvPicPr>
        <p:blipFill rotWithShape="1">
          <a:blip r:embed="rId4">
            <a:alphaModFix/>
          </a:blip>
          <a:srcRect b="0" l="0" r="0" t="0"/>
          <a:stretch/>
        </p:blipFill>
        <p:spPr>
          <a:xfrm>
            <a:off x="2078738" y="1092600"/>
            <a:ext cx="4989000" cy="2845200"/>
          </a:xfrm>
          <a:prstGeom prst="roundRect">
            <a:avLst>
              <a:gd fmla="val 16667" name="adj"/>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3"/>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343" name="Google Shape;343;p23"/>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344" name="Google Shape;344;p23"/>
          <p:cNvSpPr txBox="1"/>
          <p:nvPr/>
        </p:nvSpPr>
        <p:spPr>
          <a:xfrm>
            <a:off x="481750" y="478200"/>
            <a:ext cx="81831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CONCLUSIONES</a:t>
            </a:r>
            <a:endParaRPr b="0" i="0" sz="2400" u="none" cap="none" strike="noStrike">
              <a:solidFill>
                <a:srgbClr val="FFFFFF"/>
              </a:solidFill>
              <a:latin typeface="Raleway Black"/>
              <a:ea typeface="Raleway Black"/>
              <a:cs typeface="Raleway Black"/>
              <a:sym typeface="Raleway Black"/>
            </a:endParaRPr>
          </a:p>
        </p:txBody>
      </p:sp>
      <p:sp>
        <p:nvSpPr>
          <p:cNvPr id="345" name="Google Shape;345;p23"/>
          <p:cNvSpPr txBox="1"/>
          <p:nvPr/>
        </p:nvSpPr>
        <p:spPr>
          <a:xfrm>
            <a:off x="481750" y="1092600"/>
            <a:ext cx="5746800" cy="284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s" sz="1400" u="none" cap="none" strike="noStrike">
                <a:solidFill>
                  <a:schemeClr val="lt1"/>
                </a:solidFill>
                <a:latin typeface="Montserrat"/>
                <a:ea typeface="Montserrat"/>
                <a:cs typeface="Montserrat"/>
                <a:sym typeface="Montserrat"/>
              </a:rPr>
              <a:t>1. </a:t>
            </a:r>
            <a:r>
              <a:rPr b="0" i="0" lang="es" sz="1400" u="none" cap="none" strike="noStrike">
                <a:solidFill>
                  <a:schemeClr val="lt1"/>
                </a:solidFill>
                <a:latin typeface="Montserrat Medium"/>
                <a:ea typeface="Montserrat Medium"/>
                <a:cs typeface="Montserrat Medium"/>
                <a:sym typeface="Montserrat Medium"/>
              </a:rPr>
              <a:t>De los cuatro parámetros que hemos analizado,  la ceniza volcánica ha influido en tres: </a:t>
            </a:r>
            <a:r>
              <a:rPr b="1" i="0" lang="es" sz="1400" u="none" cap="none" strike="noStrike">
                <a:solidFill>
                  <a:schemeClr val="lt1"/>
                </a:solidFill>
                <a:latin typeface="Montserrat"/>
                <a:ea typeface="Montserrat"/>
                <a:cs typeface="Montserrat"/>
                <a:sym typeface="Montserrat"/>
              </a:rPr>
              <a:t>temperatura del suelo, humedad y pH.</a:t>
            </a:r>
            <a:endParaRPr b="1" i="0" sz="14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rPr b="1" i="0" lang="es" sz="1400" u="none" cap="none" strike="noStrike">
                <a:solidFill>
                  <a:schemeClr val="lt1"/>
                </a:solidFill>
                <a:latin typeface="Montserrat"/>
                <a:ea typeface="Montserrat"/>
                <a:cs typeface="Montserrat"/>
                <a:sym typeface="Montserrat"/>
              </a:rPr>
              <a:t>2.</a:t>
            </a:r>
            <a:r>
              <a:rPr b="0" i="0" lang="es" sz="1400" u="none" cap="none" strike="noStrike">
                <a:solidFill>
                  <a:schemeClr val="lt1"/>
                </a:solidFill>
                <a:latin typeface="Montserrat Medium"/>
                <a:ea typeface="Montserrat Medium"/>
                <a:cs typeface="Montserrat Medium"/>
                <a:sym typeface="Montserrat Medium"/>
              </a:rPr>
              <a:t> La </a:t>
            </a:r>
            <a:r>
              <a:rPr b="1" i="0" lang="es" sz="1400" u="none" cap="none" strike="noStrike">
                <a:solidFill>
                  <a:schemeClr val="lt1"/>
                </a:solidFill>
                <a:latin typeface="Montserrat"/>
                <a:ea typeface="Montserrat"/>
                <a:cs typeface="Montserrat"/>
                <a:sym typeface="Montserrat"/>
              </a:rPr>
              <a:t>conductividad </a:t>
            </a:r>
            <a:r>
              <a:rPr b="0" i="0" lang="es" sz="1400" u="none" cap="none" strike="noStrike">
                <a:solidFill>
                  <a:schemeClr val="lt1"/>
                </a:solidFill>
                <a:latin typeface="Montserrat Medium"/>
                <a:ea typeface="Montserrat Medium"/>
                <a:cs typeface="Montserrat Medium"/>
                <a:sym typeface="Montserrat Medium"/>
              </a:rPr>
              <a:t>no ha cambiado de forma forma significativa con la ceniza.  El valor obtenido es bajo, lo que  indica que la cantidad de sales en el  terreno es baja.</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3.</a:t>
            </a:r>
            <a:r>
              <a:rPr b="0" i="0" lang="es" sz="1400" u="none" cap="none" strike="noStrike">
                <a:solidFill>
                  <a:schemeClr val="lt1"/>
                </a:solidFill>
                <a:latin typeface="Montserrat Medium"/>
                <a:ea typeface="Montserrat Medium"/>
                <a:cs typeface="Montserrat Medium"/>
                <a:sym typeface="Montserrat Medium"/>
              </a:rPr>
              <a:t> Hay ciertas </a:t>
            </a:r>
            <a:r>
              <a:rPr b="1" i="0" lang="es" sz="1400" u="none" cap="none" strike="noStrike">
                <a:solidFill>
                  <a:schemeClr val="lt1"/>
                </a:solidFill>
                <a:latin typeface="Montserrat"/>
                <a:ea typeface="Montserrat"/>
                <a:cs typeface="Montserrat"/>
                <a:sym typeface="Montserrat"/>
              </a:rPr>
              <a:t>especies vegetales </a:t>
            </a:r>
            <a:r>
              <a:rPr b="0" i="0" lang="es" sz="1400" u="none" cap="none" strike="noStrike">
                <a:solidFill>
                  <a:schemeClr val="lt1"/>
                </a:solidFill>
                <a:latin typeface="Montserrat Medium"/>
                <a:ea typeface="Montserrat Medium"/>
                <a:cs typeface="Montserrat Medium"/>
                <a:sym typeface="Montserrat Medium"/>
              </a:rPr>
              <a:t>en las  que la ceniza influye más en su </a:t>
            </a:r>
            <a:r>
              <a:rPr b="1" i="0" lang="es" sz="1400" u="none" cap="none" strike="noStrike">
                <a:solidFill>
                  <a:schemeClr val="lt1"/>
                </a:solidFill>
                <a:latin typeface="Montserrat"/>
                <a:ea typeface="Montserrat"/>
                <a:cs typeface="Montserrat"/>
                <a:sym typeface="Montserrat"/>
              </a:rPr>
              <a:t>crecimiento </a:t>
            </a:r>
            <a:r>
              <a:rPr b="0" i="0" lang="es" sz="1400" u="none" cap="none" strike="noStrike">
                <a:solidFill>
                  <a:schemeClr val="lt1"/>
                </a:solidFill>
                <a:latin typeface="Montserrat Medium"/>
                <a:ea typeface="Montserrat Medium"/>
                <a:cs typeface="Montserrat Medium"/>
                <a:sym typeface="Montserrat Medium"/>
              </a:rPr>
              <a:t>debido a la modificación  de los parámetros comentados  anteriormente.</a:t>
            </a:r>
            <a:endParaRPr b="0" i="0" sz="1400" u="none" cap="none" strike="noStrike">
              <a:solidFill>
                <a:schemeClr val="lt1"/>
              </a:solidFill>
              <a:latin typeface="Montserrat Medium"/>
              <a:ea typeface="Montserrat Medium"/>
              <a:cs typeface="Montserrat Medium"/>
              <a:sym typeface="Montserrat Medium"/>
            </a:endParaRPr>
          </a:p>
        </p:txBody>
      </p:sp>
      <p:pic>
        <p:nvPicPr>
          <p:cNvPr id="346" name="Google Shape;346;p23"/>
          <p:cNvPicPr preferRelativeResize="0"/>
          <p:nvPr/>
        </p:nvPicPr>
        <p:blipFill rotWithShape="1">
          <a:blip r:embed="rId4">
            <a:alphaModFix/>
          </a:blip>
          <a:srcRect b="3827" l="28617" r="28617" t="0"/>
          <a:stretch/>
        </p:blipFill>
        <p:spPr>
          <a:xfrm>
            <a:off x="6414350" y="1092600"/>
            <a:ext cx="22491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4"/>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352" name="Google Shape;352;p24"/>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353" name="Google Shape;353;p24"/>
          <p:cNvSpPr txBox="1"/>
          <p:nvPr/>
        </p:nvSpPr>
        <p:spPr>
          <a:xfrm>
            <a:off x="481750" y="478200"/>
            <a:ext cx="81831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CONCLUSIONES</a:t>
            </a:r>
            <a:endParaRPr b="0" i="0" sz="2400" u="none" cap="none" strike="noStrike">
              <a:solidFill>
                <a:srgbClr val="FFFFFF"/>
              </a:solidFill>
              <a:latin typeface="Raleway Black"/>
              <a:ea typeface="Raleway Black"/>
              <a:cs typeface="Raleway Black"/>
              <a:sym typeface="Raleway Black"/>
            </a:endParaRPr>
          </a:p>
        </p:txBody>
      </p:sp>
      <p:sp>
        <p:nvSpPr>
          <p:cNvPr id="354" name="Google Shape;354;p24"/>
          <p:cNvSpPr txBox="1"/>
          <p:nvPr/>
        </p:nvSpPr>
        <p:spPr>
          <a:xfrm>
            <a:off x="481750" y="1092600"/>
            <a:ext cx="5746800" cy="284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s" sz="1400" u="none" cap="none" strike="noStrike">
                <a:solidFill>
                  <a:schemeClr val="lt1"/>
                </a:solidFill>
                <a:latin typeface="Montserrat"/>
                <a:ea typeface="Montserrat"/>
                <a:cs typeface="Montserrat"/>
                <a:sym typeface="Montserrat"/>
              </a:rPr>
              <a:t>4. Tendrá que pasar más  tiempo para que se liberen al suelo  elementos químicos presentes en la  ceniza y  modificar más la composición del suelo.</a:t>
            </a:r>
            <a:endParaRPr b="1" i="0" sz="14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1" i="0" lang="es" sz="1400" u="none" cap="none" strike="noStrike">
                <a:solidFill>
                  <a:schemeClr val="lt1"/>
                </a:solidFill>
                <a:latin typeface="Montserrat"/>
                <a:ea typeface="Montserrat"/>
                <a:cs typeface="Montserrat"/>
                <a:sym typeface="Montserrat"/>
              </a:rPr>
              <a:t>5. </a:t>
            </a:r>
            <a:r>
              <a:rPr b="0" i="0" lang="es" sz="1400" u="none" cap="none" strike="noStrike">
                <a:solidFill>
                  <a:schemeClr val="lt1"/>
                </a:solidFill>
                <a:latin typeface="Montserrat Medium"/>
                <a:ea typeface="Montserrat Medium"/>
                <a:cs typeface="Montserrat Medium"/>
                <a:sym typeface="Montserrat Medium"/>
              </a:rPr>
              <a:t>La hipótesis inicial  que habíamos  planteado ha sido  verificada por la  experimentación.</a:t>
            </a:r>
            <a:endParaRPr b="0" i="0" sz="1400" u="none" cap="none" strike="noStrike">
              <a:solidFill>
                <a:schemeClr val="lt1"/>
              </a:solidFill>
              <a:latin typeface="Montserrat Medium"/>
              <a:ea typeface="Montserrat Medium"/>
              <a:cs typeface="Montserrat Medium"/>
              <a:sym typeface="Montserrat Medium"/>
            </a:endParaRPr>
          </a:p>
        </p:txBody>
      </p:sp>
      <p:pic>
        <p:nvPicPr>
          <p:cNvPr id="355" name="Google Shape;355;p24"/>
          <p:cNvPicPr preferRelativeResize="0"/>
          <p:nvPr/>
        </p:nvPicPr>
        <p:blipFill rotWithShape="1">
          <a:blip r:embed="rId4">
            <a:alphaModFix/>
          </a:blip>
          <a:srcRect b="3827" l="28617" r="28617" t="0"/>
          <a:stretch/>
        </p:blipFill>
        <p:spPr>
          <a:xfrm>
            <a:off x="6414350" y="1092600"/>
            <a:ext cx="22491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5"/>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361" name="Google Shape;361;p25"/>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362" name="Google Shape;362;p25"/>
          <p:cNvSpPr txBox="1"/>
          <p:nvPr/>
        </p:nvSpPr>
        <p:spPr>
          <a:xfrm>
            <a:off x="481750" y="478200"/>
            <a:ext cx="81831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COLABORACIONES</a:t>
            </a:r>
            <a:endParaRPr b="0" i="0" sz="2400" u="none" cap="none" strike="noStrike">
              <a:solidFill>
                <a:srgbClr val="FFFFFF"/>
              </a:solidFill>
              <a:latin typeface="Raleway Black"/>
              <a:ea typeface="Raleway Black"/>
              <a:cs typeface="Raleway Black"/>
              <a:sym typeface="Raleway Black"/>
            </a:endParaRPr>
          </a:p>
        </p:txBody>
      </p:sp>
      <p:sp>
        <p:nvSpPr>
          <p:cNvPr id="363" name="Google Shape;363;p25"/>
          <p:cNvSpPr txBox="1"/>
          <p:nvPr/>
        </p:nvSpPr>
        <p:spPr>
          <a:xfrm>
            <a:off x="481750" y="1828650"/>
            <a:ext cx="4089600" cy="1486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lt1"/>
              </a:buClr>
              <a:buSzPts val="1400"/>
              <a:buFont typeface="Arial"/>
              <a:buChar char="●"/>
            </a:pPr>
            <a:r>
              <a:rPr b="1" i="0" lang="es" sz="1400" u="none" cap="none" strike="noStrike">
                <a:solidFill>
                  <a:schemeClr val="lt1"/>
                </a:solidFill>
                <a:latin typeface="Montserrat"/>
                <a:ea typeface="Montserrat"/>
                <a:cs typeface="Montserrat"/>
                <a:sym typeface="Montserrat"/>
              </a:rPr>
              <a:t>José Luis Cruz García. </a:t>
            </a:r>
            <a:r>
              <a:rPr b="0" i="0" lang="es" sz="1400" u="none" cap="none" strike="noStrike">
                <a:solidFill>
                  <a:schemeClr val="lt1"/>
                </a:solidFill>
                <a:latin typeface="Montserrat Medium"/>
                <a:ea typeface="Montserrat Medium"/>
                <a:cs typeface="Montserrat Medium"/>
                <a:sym typeface="Montserrat Medium"/>
              </a:rPr>
              <a:t>Químico de la empresa Canarias Explosivos.</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Montserrat"/>
              <a:ea typeface="Montserrat"/>
              <a:cs typeface="Montserrat"/>
              <a:sym typeface="Montserrat"/>
            </a:endParaRPr>
          </a:p>
          <a:p>
            <a:pPr indent="-317500" lvl="0" marL="457200" marR="0" rtl="0" algn="l">
              <a:lnSpc>
                <a:spcPct val="100000"/>
              </a:lnSpc>
              <a:spcBef>
                <a:spcPts val="0"/>
              </a:spcBef>
              <a:spcAft>
                <a:spcPts val="0"/>
              </a:spcAft>
              <a:buClr>
                <a:schemeClr val="lt1"/>
              </a:buClr>
              <a:buSzPts val="1400"/>
              <a:buFont typeface="Arial"/>
              <a:buChar char="●"/>
            </a:pPr>
            <a:r>
              <a:rPr b="1" i="0" lang="es" sz="1400" u="none" cap="none" strike="noStrike">
                <a:solidFill>
                  <a:schemeClr val="lt1"/>
                </a:solidFill>
                <a:latin typeface="Montserrat"/>
                <a:ea typeface="Montserrat"/>
                <a:cs typeface="Montserrat"/>
                <a:sym typeface="Montserrat"/>
              </a:rPr>
              <a:t>Grupo alumnos de PMAR. </a:t>
            </a:r>
            <a:r>
              <a:rPr b="0" i="0" lang="es" sz="1400" u="none" cap="none" strike="noStrike">
                <a:solidFill>
                  <a:schemeClr val="lt1"/>
                </a:solidFill>
                <a:latin typeface="Montserrat Medium"/>
                <a:ea typeface="Montserrat Medium"/>
                <a:cs typeface="Montserrat Medium"/>
                <a:sym typeface="Montserrat Medium"/>
              </a:rPr>
              <a:t>Por su participación en la preparación del  terreno y toma de medidas.</a:t>
            </a:r>
            <a:endParaRPr b="0" i="0" sz="1400" u="none" cap="none" strike="noStrike">
              <a:solidFill>
                <a:schemeClr val="lt1"/>
              </a:solidFill>
              <a:latin typeface="Montserrat Medium"/>
              <a:ea typeface="Montserrat Medium"/>
              <a:cs typeface="Montserrat Medium"/>
              <a:sym typeface="Montserrat Medium"/>
            </a:endParaRPr>
          </a:p>
        </p:txBody>
      </p:sp>
      <p:pic>
        <p:nvPicPr>
          <p:cNvPr id="364" name="Google Shape;364;p25"/>
          <p:cNvPicPr preferRelativeResize="0"/>
          <p:nvPr/>
        </p:nvPicPr>
        <p:blipFill rotWithShape="1">
          <a:blip r:embed="rId4">
            <a:alphaModFix/>
          </a:blip>
          <a:srcRect b="0" l="0" r="0" t="0"/>
          <a:stretch/>
        </p:blipFill>
        <p:spPr>
          <a:xfrm>
            <a:off x="4571425" y="1342241"/>
            <a:ext cx="1776502" cy="2459009"/>
          </a:xfrm>
          <a:prstGeom prst="rect">
            <a:avLst/>
          </a:prstGeom>
          <a:noFill/>
          <a:ln>
            <a:noFill/>
          </a:ln>
        </p:spPr>
      </p:pic>
      <p:pic>
        <p:nvPicPr>
          <p:cNvPr id="365" name="Google Shape;365;p25"/>
          <p:cNvPicPr preferRelativeResize="0"/>
          <p:nvPr/>
        </p:nvPicPr>
        <p:blipFill rotWithShape="1">
          <a:blip r:embed="rId5">
            <a:alphaModFix/>
          </a:blip>
          <a:srcRect b="0" l="0" r="0" t="0"/>
          <a:stretch/>
        </p:blipFill>
        <p:spPr>
          <a:xfrm>
            <a:off x="6884536" y="1359622"/>
            <a:ext cx="1776489" cy="24242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6"/>
          <p:cNvSpPr txBox="1"/>
          <p:nvPr/>
        </p:nvSpPr>
        <p:spPr>
          <a:xfrm>
            <a:off x="481750" y="478200"/>
            <a:ext cx="81831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¡GRACIAS POR SU ATENCIÓN!</a:t>
            </a:r>
            <a:endParaRPr b="0" i="0" sz="2400" u="none" cap="none" strike="noStrike">
              <a:solidFill>
                <a:srgbClr val="FFFFFF"/>
              </a:solidFill>
              <a:latin typeface="Raleway Black"/>
              <a:ea typeface="Raleway Black"/>
              <a:cs typeface="Raleway Black"/>
              <a:sym typeface="Raleway Black"/>
            </a:endParaRPr>
          </a:p>
        </p:txBody>
      </p:sp>
      <p:pic>
        <p:nvPicPr>
          <p:cNvPr id="371" name="Google Shape;371;p26"/>
          <p:cNvPicPr preferRelativeResize="0"/>
          <p:nvPr/>
        </p:nvPicPr>
        <p:blipFill rotWithShape="1">
          <a:blip r:embed="rId3">
            <a:alphaModFix/>
          </a:blip>
          <a:srcRect b="0" l="0" r="0" t="0"/>
          <a:stretch/>
        </p:blipFill>
        <p:spPr>
          <a:xfrm>
            <a:off x="3543713" y="1092600"/>
            <a:ext cx="2055419" cy="2845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123" name="Google Shape;123;p3"/>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124" name="Google Shape;124;p3"/>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VOLCÁN TAJOGAITE</a:t>
            </a:r>
            <a:endParaRPr b="0" i="0" sz="2400" u="none" cap="none" strike="noStrike">
              <a:solidFill>
                <a:srgbClr val="FFFFFF"/>
              </a:solidFill>
              <a:latin typeface="Raleway Black"/>
              <a:ea typeface="Raleway Black"/>
              <a:cs typeface="Raleway Black"/>
              <a:sym typeface="Raleway Black"/>
            </a:endParaRPr>
          </a:p>
        </p:txBody>
      </p:sp>
      <p:pic>
        <p:nvPicPr>
          <p:cNvPr id="125" name="Google Shape;125;p3"/>
          <p:cNvPicPr preferRelativeResize="0"/>
          <p:nvPr/>
        </p:nvPicPr>
        <p:blipFill rotWithShape="1">
          <a:blip r:embed="rId4">
            <a:alphaModFix/>
          </a:blip>
          <a:srcRect b="3827" l="28617" r="28617" t="0"/>
          <a:stretch/>
        </p:blipFill>
        <p:spPr>
          <a:xfrm>
            <a:off x="6414350" y="1092600"/>
            <a:ext cx="22491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
        <p:nvSpPr>
          <p:cNvPr id="126" name="Google Shape;126;p3"/>
          <p:cNvSpPr txBox="1"/>
          <p:nvPr/>
        </p:nvSpPr>
        <p:spPr>
          <a:xfrm>
            <a:off x="481750" y="1092600"/>
            <a:ext cx="5746800" cy="29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s" sz="1400" u="none" cap="none" strike="noStrike">
                <a:solidFill>
                  <a:schemeClr val="lt1"/>
                </a:solidFill>
                <a:latin typeface="Montserrat Medium"/>
                <a:ea typeface="Montserrat Medium"/>
                <a:cs typeface="Montserrat Medium"/>
                <a:sym typeface="Montserrat Medium"/>
              </a:rPr>
              <a:t>El pasado 19 de septiembre de 2021 se produjo  una  erupción volcánica en la zona de Cumbre Vieja (La  Palma) a la que, tras un proceso consultivo, los  palmeros han denominado como Tajogaite.</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chemeClr val="lt1"/>
                </a:solidFill>
                <a:latin typeface="Montserrat Medium"/>
                <a:ea typeface="Montserrat Medium"/>
                <a:cs typeface="Montserrat Medium"/>
                <a:sym typeface="Montserrat Medium"/>
              </a:rPr>
              <a:t>Tras 85 días en erupción se calcula que el volcán ha  expulsado 159 millones de metros cúbicos de lava,  que han cubierto más de 1.219 hectáreas de tierra,  sepultado 73,8 kilómetros de carreteras y afectado a  2.988 edificaciones.</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132" name="Google Shape;132;p4"/>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133" name="Google Shape;133;p4"/>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OBJETIVOS</a:t>
            </a:r>
            <a:endParaRPr b="0" i="0" sz="2400" u="none" cap="none" strike="noStrike">
              <a:solidFill>
                <a:srgbClr val="FFFFFF"/>
              </a:solidFill>
              <a:latin typeface="Raleway Black"/>
              <a:ea typeface="Raleway Black"/>
              <a:cs typeface="Raleway Black"/>
              <a:sym typeface="Raleway Black"/>
            </a:endParaRPr>
          </a:p>
        </p:txBody>
      </p:sp>
      <p:pic>
        <p:nvPicPr>
          <p:cNvPr id="134" name="Google Shape;134;p4"/>
          <p:cNvPicPr preferRelativeResize="0"/>
          <p:nvPr/>
        </p:nvPicPr>
        <p:blipFill rotWithShape="1">
          <a:blip r:embed="rId4">
            <a:alphaModFix/>
          </a:blip>
          <a:srcRect b="3827" l="9301" r="47933" t="0"/>
          <a:stretch/>
        </p:blipFill>
        <p:spPr>
          <a:xfrm>
            <a:off x="6414350" y="1092600"/>
            <a:ext cx="22491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
        <p:nvSpPr>
          <p:cNvPr id="135" name="Google Shape;135;p4"/>
          <p:cNvSpPr txBox="1"/>
          <p:nvPr/>
        </p:nvSpPr>
        <p:spPr>
          <a:xfrm>
            <a:off x="481750" y="1092600"/>
            <a:ext cx="5746800" cy="29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chemeClr val="lt1"/>
                </a:solidFill>
                <a:latin typeface="Montserrat Medium"/>
                <a:ea typeface="Montserrat Medium"/>
                <a:cs typeface="Montserrat Medium"/>
                <a:sym typeface="Montserrat Medium"/>
              </a:rPr>
              <a:t>El principal objetivo de este proyecto es comprobar si es  cierta la    idea    popular,    de    los    habitantes    del    Valle    de Aridane, de la positiva influencia de las cenizas  volcánicas sobre la tierra de cultivo. Vamos a aplicar el  método científico y nuestra hipótesis será que la ceniza  modifica ciertos parámetros en los suelos de cultivo.</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Otros objetivos a lograr :</a:t>
            </a:r>
            <a:endParaRPr b="1" i="0" sz="14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317500" lvl="0" marL="457200" marR="0" rtl="0" algn="l">
              <a:lnSpc>
                <a:spcPct val="100000"/>
              </a:lnSpc>
              <a:spcBef>
                <a:spcPts val="0"/>
              </a:spcBef>
              <a:spcAft>
                <a:spcPts val="0"/>
              </a:spcAft>
              <a:buClr>
                <a:schemeClr val="lt1"/>
              </a:buClr>
              <a:buSzPts val="1400"/>
              <a:buFont typeface="Montserrat Medium"/>
              <a:buChar char="●"/>
            </a:pPr>
            <a:r>
              <a:rPr b="0" i="0" lang="es" sz="1400" u="none" cap="none" strike="noStrike">
                <a:solidFill>
                  <a:schemeClr val="lt1"/>
                </a:solidFill>
                <a:latin typeface="Montserrat Medium"/>
                <a:ea typeface="Montserrat Medium"/>
                <a:cs typeface="Montserrat Medium"/>
                <a:sym typeface="Montserrat Medium"/>
              </a:rPr>
              <a:t>Familiarizar al alumnado con el trabajo de campo.</a:t>
            </a:r>
            <a:endParaRPr b="0" i="0" sz="1400" u="none" cap="none" strike="noStrike">
              <a:solidFill>
                <a:schemeClr val="lt1"/>
              </a:solidFill>
              <a:latin typeface="Montserrat Medium"/>
              <a:ea typeface="Montserrat Medium"/>
              <a:cs typeface="Montserrat Medium"/>
              <a:sym typeface="Montserrat Medium"/>
            </a:endParaRPr>
          </a:p>
          <a:p>
            <a:pPr indent="-317500" lvl="0" marL="457200" marR="0" rtl="0" algn="l">
              <a:lnSpc>
                <a:spcPct val="100000"/>
              </a:lnSpc>
              <a:spcBef>
                <a:spcPts val="0"/>
              </a:spcBef>
              <a:spcAft>
                <a:spcPts val="0"/>
              </a:spcAft>
              <a:buClr>
                <a:schemeClr val="lt1"/>
              </a:buClr>
              <a:buSzPts val="1400"/>
              <a:buFont typeface="Montserrat Medium"/>
              <a:buChar char="●"/>
            </a:pPr>
            <a:r>
              <a:rPr b="0" i="0" lang="es" sz="1400" u="none" cap="none" strike="noStrike">
                <a:solidFill>
                  <a:schemeClr val="lt1"/>
                </a:solidFill>
                <a:latin typeface="Montserrat Medium"/>
                <a:ea typeface="Montserrat Medium"/>
                <a:cs typeface="Montserrat Medium"/>
                <a:sym typeface="Montserrat Medium"/>
              </a:rPr>
              <a:t>Conocer,    apreciar y    respetar aspectos    naturales y culturales de Canarias.</a:t>
            </a:r>
            <a:endParaRPr b="0" i="0" sz="18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141" name="Google Shape;141;p5"/>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142" name="Google Shape;142;p5"/>
          <p:cNvSpPr txBox="1"/>
          <p:nvPr/>
        </p:nvSpPr>
        <p:spPr>
          <a:xfrm>
            <a:off x="1495663" y="478200"/>
            <a:ext cx="6151500" cy="614400"/>
          </a:xfrm>
          <a:prstGeom prst="rect">
            <a:avLst/>
          </a:prstGeom>
          <a:noFill/>
          <a:ln>
            <a:noFill/>
          </a:ln>
        </p:spPr>
        <p:txBody>
          <a:bodyPr anchorCtr="0" anchor="t" bIns="91425" lIns="91425" spcFirstLastPara="1" rIns="91425" wrap="square" tIns="91425">
            <a:normAutofit fontScale="70000" lnSpcReduction="20000"/>
          </a:bodyPr>
          <a:lstStyle/>
          <a:p>
            <a:pPr indent="0" lvl="0" marL="0" marR="0" rtl="0" algn="ctr">
              <a:lnSpc>
                <a:spcPct val="100000"/>
              </a:lnSpc>
              <a:spcBef>
                <a:spcPts val="0"/>
              </a:spcBef>
              <a:spcAft>
                <a:spcPts val="0"/>
              </a:spcAft>
              <a:buClr>
                <a:srgbClr val="000000"/>
              </a:buClr>
              <a:buSzPct val="100000"/>
              <a:buFont typeface="Arial"/>
              <a:buNone/>
            </a:pPr>
            <a:r>
              <a:rPr b="0" i="0" lang="es" sz="2400" u="none" cap="none" strike="noStrike">
                <a:solidFill>
                  <a:srgbClr val="FFFFFF"/>
                </a:solidFill>
                <a:latin typeface="Raleway Black"/>
                <a:ea typeface="Raleway Black"/>
                <a:cs typeface="Raleway Black"/>
                <a:sym typeface="Raleway Black"/>
              </a:rPr>
              <a:t>IMÁGENES DE TERRENOS DE CULTIVO EN LA PALMA CON CENIZA DEL VOLCÁN TAJOGAITE</a:t>
            </a:r>
            <a:endParaRPr b="0" i="0" sz="2400" u="none" cap="none" strike="noStrike">
              <a:solidFill>
                <a:srgbClr val="FFFFFF"/>
              </a:solidFill>
              <a:latin typeface="Raleway Black"/>
              <a:ea typeface="Raleway Black"/>
              <a:cs typeface="Raleway Black"/>
              <a:sym typeface="Raleway Black"/>
            </a:endParaRPr>
          </a:p>
        </p:txBody>
      </p:sp>
      <p:pic>
        <p:nvPicPr>
          <p:cNvPr id="143" name="Google Shape;143;p5"/>
          <p:cNvPicPr preferRelativeResize="0"/>
          <p:nvPr/>
        </p:nvPicPr>
        <p:blipFill rotWithShape="1">
          <a:blip r:embed="rId4">
            <a:alphaModFix/>
          </a:blip>
          <a:srcRect b="3827" l="0" r="0" t="0"/>
          <a:stretch/>
        </p:blipFill>
        <p:spPr>
          <a:xfrm>
            <a:off x="481750" y="1092600"/>
            <a:ext cx="22176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pic>
        <p:nvPicPr>
          <p:cNvPr id="144" name="Google Shape;144;p5"/>
          <p:cNvPicPr preferRelativeResize="0"/>
          <p:nvPr/>
        </p:nvPicPr>
        <p:blipFill rotWithShape="1">
          <a:blip r:embed="rId5">
            <a:alphaModFix/>
          </a:blip>
          <a:srcRect b="3827" l="0" r="0" t="0"/>
          <a:stretch/>
        </p:blipFill>
        <p:spPr>
          <a:xfrm>
            <a:off x="3482700" y="1092600"/>
            <a:ext cx="21774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pic>
        <p:nvPicPr>
          <p:cNvPr id="145" name="Google Shape;145;p5"/>
          <p:cNvPicPr preferRelativeResize="0"/>
          <p:nvPr/>
        </p:nvPicPr>
        <p:blipFill rotWithShape="1">
          <a:blip r:embed="rId6">
            <a:alphaModFix/>
          </a:blip>
          <a:srcRect b="3827" l="0" r="0" t="0"/>
          <a:stretch/>
        </p:blipFill>
        <p:spPr>
          <a:xfrm>
            <a:off x="6502200" y="1092600"/>
            <a:ext cx="21624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151" name="Google Shape;151;p6"/>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152" name="Google Shape;152;p6"/>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IDEA DEL PROYECTO</a:t>
            </a:r>
            <a:endParaRPr b="0" i="0" sz="2400" u="none" cap="none" strike="noStrike">
              <a:solidFill>
                <a:srgbClr val="FFFFFF"/>
              </a:solidFill>
              <a:latin typeface="Raleway Black"/>
              <a:ea typeface="Raleway Black"/>
              <a:cs typeface="Raleway Black"/>
              <a:sym typeface="Raleway Black"/>
            </a:endParaRPr>
          </a:p>
        </p:txBody>
      </p:sp>
      <p:sp>
        <p:nvSpPr>
          <p:cNvPr id="153" name="Google Shape;153;p6"/>
          <p:cNvSpPr txBox="1"/>
          <p:nvPr/>
        </p:nvSpPr>
        <p:spPr>
          <a:xfrm>
            <a:off x="481750" y="1092600"/>
            <a:ext cx="5746800" cy="29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chemeClr val="lt1"/>
                </a:solidFill>
                <a:latin typeface="Montserrat Medium"/>
                <a:ea typeface="Montserrat Medium"/>
                <a:cs typeface="Montserrat Medium"/>
                <a:sym typeface="Montserrat Medium"/>
              </a:rPr>
              <a:t>Para la realización de este proyecto  se ha traído ceniza del propio  Tajogaite hasta el huerto escolar del  IES Realejos.</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rPr b="0" i="0" lang="es" sz="1400" u="none" cap="none" strike="noStrike">
                <a:solidFill>
                  <a:schemeClr val="lt1"/>
                </a:solidFill>
                <a:latin typeface="Montserrat Medium"/>
                <a:ea typeface="Montserrat Medium"/>
                <a:cs typeface="Montserrat Medium"/>
                <a:sym typeface="Montserrat Medium"/>
              </a:rPr>
              <a:t>Allí, se han delimitado 3 zonas  diferenciadas y se han tomado datos  de distintos parámetros y se ha  observado el crecimiento de distintas  especies vegetales.</a:t>
            </a:r>
            <a:endParaRPr b="0" i="0" sz="1400" u="none" cap="none" strike="noStrike">
              <a:solidFill>
                <a:schemeClr val="lt1"/>
              </a:solidFill>
              <a:latin typeface="Montserrat Medium"/>
              <a:ea typeface="Montserrat Medium"/>
              <a:cs typeface="Montserrat Medium"/>
              <a:sym typeface="Montserrat Medium"/>
            </a:endParaRPr>
          </a:p>
        </p:txBody>
      </p:sp>
      <p:pic>
        <p:nvPicPr>
          <p:cNvPr id="154" name="Google Shape;154;p6"/>
          <p:cNvPicPr preferRelativeResize="0"/>
          <p:nvPr/>
        </p:nvPicPr>
        <p:blipFill rotWithShape="1">
          <a:blip r:embed="rId4">
            <a:alphaModFix/>
          </a:blip>
          <a:srcRect b="3827" l="0" r="0" t="0"/>
          <a:stretch/>
        </p:blipFill>
        <p:spPr>
          <a:xfrm>
            <a:off x="6447375" y="1092600"/>
            <a:ext cx="22173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160" name="Google Shape;160;p7"/>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161" name="Google Shape;161;p7"/>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ZONIFICACIÓN</a:t>
            </a:r>
            <a:endParaRPr b="0" i="0" sz="2400" u="none" cap="none" strike="noStrike">
              <a:solidFill>
                <a:srgbClr val="FFFFFF"/>
              </a:solidFill>
              <a:latin typeface="Raleway Black"/>
              <a:ea typeface="Raleway Black"/>
              <a:cs typeface="Raleway Black"/>
              <a:sym typeface="Raleway Black"/>
            </a:endParaRPr>
          </a:p>
        </p:txBody>
      </p:sp>
      <p:sp>
        <p:nvSpPr>
          <p:cNvPr id="162" name="Google Shape;162;p7"/>
          <p:cNvSpPr txBox="1"/>
          <p:nvPr/>
        </p:nvSpPr>
        <p:spPr>
          <a:xfrm>
            <a:off x="481750" y="1213975"/>
            <a:ext cx="5746800" cy="27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chemeClr val="lt1"/>
                </a:solidFill>
                <a:latin typeface="Montserrat Medium"/>
                <a:ea typeface="Montserrat Medium"/>
                <a:cs typeface="Montserrat Medium"/>
                <a:sym typeface="Montserrat Medium"/>
              </a:rPr>
              <a:t>Para la realización de este proyecto  se ha traído ceniza del propio  Tajogaite hasta el huerto escolar del  IES Realejos.</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rPr b="0" i="0" lang="es" sz="1400" u="none" cap="none" strike="noStrike">
                <a:solidFill>
                  <a:schemeClr val="lt1"/>
                </a:solidFill>
                <a:latin typeface="Montserrat Medium"/>
                <a:ea typeface="Montserrat Medium"/>
                <a:cs typeface="Montserrat Medium"/>
                <a:sym typeface="Montserrat Medium"/>
              </a:rPr>
              <a:t>Allí, se han delimitado 3 zonas  diferenciadas y se han tomado datos  de distintos parámetros y se ha  observado el crecimiento de distintas  especies vegetales.</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p:txBody>
      </p:sp>
      <p:pic>
        <p:nvPicPr>
          <p:cNvPr id="163" name="Google Shape;163;p7"/>
          <p:cNvPicPr preferRelativeResize="0"/>
          <p:nvPr/>
        </p:nvPicPr>
        <p:blipFill rotWithShape="1">
          <a:blip r:embed="rId4">
            <a:alphaModFix/>
          </a:blip>
          <a:srcRect b="20546" l="0" r="0" t="0"/>
          <a:stretch/>
        </p:blipFill>
        <p:spPr>
          <a:xfrm>
            <a:off x="488350" y="1092600"/>
            <a:ext cx="8176200" cy="2845200"/>
          </a:xfrm>
          <a:prstGeom prst="roundRect">
            <a:avLst>
              <a:gd fmla="val 16667" name="adj"/>
            </a:avLst>
          </a:prstGeom>
          <a:noFill/>
          <a:ln>
            <a:noFill/>
          </a:ln>
          <a:effectLst>
            <a:outerShdw blurRad="57150" rotWithShape="0" algn="bl" dir="5400000" dist="19050">
              <a:srgbClr val="000000">
                <a:alpha val="49803"/>
              </a:srgbClr>
            </a:outerShdw>
          </a:effectLst>
        </p:spPr>
      </p:pic>
      <p:sp>
        <p:nvSpPr>
          <p:cNvPr id="164" name="Google Shape;164;p7"/>
          <p:cNvSpPr/>
          <p:nvPr/>
        </p:nvSpPr>
        <p:spPr>
          <a:xfrm>
            <a:off x="592900" y="1852850"/>
            <a:ext cx="1415700" cy="14157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p:nvPr/>
        </p:nvSpPr>
        <p:spPr>
          <a:xfrm>
            <a:off x="2887200" y="1867975"/>
            <a:ext cx="1415700" cy="14157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7"/>
          <p:cNvSpPr/>
          <p:nvPr/>
        </p:nvSpPr>
        <p:spPr>
          <a:xfrm>
            <a:off x="5907800" y="1867975"/>
            <a:ext cx="1415700" cy="14157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7"/>
          <p:cNvSpPr txBox="1"/>
          <p:nvPr/>
        </p:nvSpPr>
        <p:spPr>
          <a:xfrm>
            <a:off x="793750" y="1867975"/>
            <a:ext cx="1014000" cy="3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ZONA 1</a:t>
            </a:r>
            <a:endParaRPr b="1" i="0" sz="1400" u="none" cap="none" strike="noStrike">
              <a:solidFill>
                <a:schemeClr val="lt1"/>
              </a:solidFill>
              <a:latin typeface="Montserrat"/>
              <a:ea typeface="Montserrat"/>
              <a:cs typeface="Montserrat"/>
              <a:sym typeface="Montserrat"/>
            </a:endParaRPr>
          </a:p>
        </p:txBody>
      </p:sp>
      <p:sp>
        <p:nvSpPr>
          <p:cNvPr id="168" name="Google Shape;168;p7"/>
          <p:cNvSpPr txBox="1"/>
          <p:nvPr/>
        </p:nvSpPr>
        <p:spPr>
          <a:xfrm>
            <a:off x="3088050" y="1867975"/>
            <a:ext cx="1014000" cy="3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ZONA 2</a:t>
            </a:r>
            <a:endParaRPr b="1" i="0" sz="1400" u="none" cap="none" strike="noStrike">
              <a:solidFill>
                <a:schemeClr val="lt1"/>
              </a:solidFill>
              <a:latin typeface="Montserrat"/>
              <a:ea typeface="Montserrat"/>
              <a:cs typeface="Montserrat"/>
              <a:sym typeface="Montserrat"/>
            </a:endParaRPr>
          </a:p>
        </p:txBody>
      </p:sp>
      <p:sp>
        <p:nvSpPr>
          <p:cNvPr id="169" name="Google Shape;169;p7"/>
          <p:cNvSpPr txBox="1"/>
          <p:nvPr/>
        </p:nvSpPr>
        <p:spPr>
          <a:xfrm>
            <a:off x="6108650" y="1867975"/>
            <a:ext cx="1014000" cy="3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ZONA 3</a:t>
            </a:r>
            <a:endParaRPr b="1" i="0" sz="1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8"/>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175" name="Google Shape;175;p8"/>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ZONIFICACIÓN</a:t>
            </a:r>
            <a:endParaRPr b="0" i="0" sz="2400" u="none" cap="none" strike="noStrike">
              <a:solidFill>
                <a:srgbClr val="FFFFFF"/>
              </a:solidFill>
              <a:latin typeface="Raleway Black"/>
              <a:ea typeface="Raleway Black"/>
              <a:cs typeface="Raleway Black"/>
              <a:sym typeface="Raleway Black"/>
            </a:endParaRPr>
          </a:p>
        </p:txBody>
      </p:sp>
      <p:pic>
        <p:nvPicPr>
          <p:cNvPr id="176" name="Google Shape;176;p8"/>
          <p:cNvPicPr preferRelativeResize="0"/>
          <p:nvPr/>
        </p:nvPicPr>
        <p:blipFill rotWithShape="1">
          <a:blip r:embed="rId4">
            <a:alphaModFix/>
          </a:blip>
          <a:srcRect b="42508" l="1942" r="80754" t="17956"/>
          <a:stretch/>
        </p:blipFill>
        <p:spPr>
          <a:xfrm>
            <a:off x="773625" y="1092600"/>
            <a:ext cx="1415700" cy="1415700"/>
          </a:xfrm>
          <a:prstGeom prst="roundRect">
            <a:avLst>
              <a:gd fmla="val 16667" name="adj"/>
            </a:avLst>
          </a:prstGeom>
          <a:noFill/>
          <a:ln>
            <a:noFill/>
          </a:ln>
        </p:spPr>
      </p:pic>
      <p:sp>
        <p:nvSpPr>
          <p:cNvPr id="177" name="Google Shape;177;p8"/>
          <p:cNvSpPr/>
          <p:nvPr/>
        </p:nvSpPr>
        <p:spPr>
          <a:xfrm>
            <a:off x="773650" y="1092600"/>
            <a:ext cx="1415700" cy="14157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8"/>
          <p:cNvSpPr txBox="1"/>
          <p:nvPr/>
        </p:nvSpPr>
        <p:spPr>
          <a:xfrm>
            <a:off x="974500" y="1107725"/>
            <a:ext cx="1014000" cy="3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ZONA 1</a:t>
            </a:r>
            <a:endParaRPr b="1" i="0" sz="1400" u="none" cap="none" strike="noStrike">
              <a:solidFill>
                <a:schemeClr val="lt1"/>
              </a:solidFill>
              <a:latin typeface="Montserrat"/>
              <a:ea typeface="Montserrat"/>
              <a:cs typeface="Montserrat"/>
              <a:sym typeface="Montserrat"/>
            </a:endParaRPr>
          </a:p>
        </p:txBody>
      </p:sp>
      <p:grpSp>
        <p:nvGrpSpPr>
          <p:cNvPr id="179" name="Google Shape;179;p8"/>
          <p:cNvGrpSpPr/>
          <p:nvPr/>
        </p:nvGrpSpPr>
        <p:grpSpPr>
          <a:xfrm>
            <a:off x="3863575" y="1092600"/>
            <a:ext cx="1415700" cy="1415700"/>
            <a:chOff x="2887200" y="1867975"/>
            <a:chExt cx="1415700" cy="1415700"/>
          </a:xfrm>
        </p:grpSpPr>
        <p:pic>
          <p:nvPicPr>
            <p:cNvPr id="180" name="Google Shape;180;p8"/>
            <p:cNvPicPr preferRelativeResize="0"/>
            <p:nvPr/>
          </p:nvPicPr>
          <p:blipFill rotWithShape="1">
            <a:blip r:embed="rId4">
              <a:alphaModFix/>
            </a:blip>
            <a:srcRect b="42081" l="29982" r="52717" t="18380"/>
            <a:stretch/>
          </p:blipFill>
          <p:spPr>
            <a:xfrm>
              <a:off x="2887200" y="1867975"/>
              <a:ext cx="1415700" cy="1415700"/>
            </a:xfrm>
            <a:prstGeom prst="roundRect">
              <a:avLst>
                <a:gd fmla="val 16667" name="adj"/>
              </a:avLst>
            </a:prstGeom>
            <a:noFill/>
            <a:ln>
              <a:noFill/>
            </a:ln>
          </p:spPr>
        </p:pic>
        <p:sp>
          <p:nvSpPr>
            <p:cNvPr id="181" name="Google Shape;181;p8"/>
            <p:cNvSpPr/>
            <p:nvPr/>
          </p:nvSpPr>
          <p:spPr>
            <a:xfrm>
              <a:off x="2887200" y="1867975"/>
              <a:ext cx="1415700" cy="14157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8"/>
            <p:cNvSpPr txBox="1"/>
            <p:nvPr/>
          </p:nvSpPr>
          <p:spPr>
            <a:xfrm>
              <a:off x="3088050" y="1867975"/>
              <a:ext cx="1014000" cy="3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ZONA 2</a:t>
              </a:r>
              <a:endParaRPr b="1" i="0" sz="1400" u="none" cap="none" strike="noStrike">
                <a:solidFill>
                  <a:schemeClr val="lt1"/>
                </a:solidFill>
                <a:latin typeface="Montserrat"/>
                <a:ea typeface="Montserrat"/>
                <a:cs typeface="Montserrat"/>
                <a:sym typeface="Montserrat"/>
              </a:endParaRPr>
            </a:p>
          </p:txBody>
        </p:sp>
      </p:grpSp>
      <p:grpSp>
        <p:nvGrpSpPr>
          <p:cNvPr id="183" name="Google Shape;183;p8"/>
          <p:cNvGrpSpPr/>
          <p:nvPr/>
        </p:nvGrpSpPr>
        <p:grpSpPr>
          <a:xfrm>
            <a:off x="6953500" y="1092600"/>
            <a:ext cx="1415700" cy="1415700"/>
            <a:chOff x="5907800" y="1867975"/>
            <a:chExt cx="1415700" cy="1415700"/>
          </a:xfrm>
        </p:grpSpPr>
        <p:pic>
          <p:nvPicPr>
            <p:cNvPr id="184" name="Google Shape;184;p8"/>
            <p:cNvPicPr preferRelativeResize="0"/>
            <p:nvPr/>
          </p:nvPicPr>
          <p:blipFill rotWithShape="1">
            <a:blip r:embed="rId4">
              <a:alphaModFix/>
            </a:blip>
            <a:srcRect b="42086" l="66894" r="15804" t="18376"/>
            <a:stretch/>
          </p:blipFill>
          <p:spPr>
            <a:xfrm>
              <a:off x="5907800" y="1867975"/>
              <a:ext cx="1415700" cy="1415700"/>
            </a:xfrm>
            <a:prstGeom prst="roundRect">
              <a:avLst>
                <a:gd fmla="val 16667" name="adj"/>
              </a:avLst>
            </a:prstGeom>
            <a:noFill/>
            <a:ln>
              <a:noFill/>
            </a:ln>
          </p:spPr>
        </p:pic>
        <p:sp>
          <p:nvSpPr>
            <p:cNvPr id="185" name="Google Shape;185;p8"/>
            <p:cNvSpPr/>
            <p:nvPr/>
          </p:nvSpPr>
          <p:spPr>
            <a:xfrm>
              <a:off x="5907800" y="1867975"/>
              <a:ext cx="1415700" cy="14157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8"/>
            <p:cNvSpPr txBox="1"/>
            <p:nvPr/>
          </p:nvSpPr>
          <p:spPr>
            <a:xfrm>
              <a:off x="6108650" y="1867975"/>
              <a:ext cx="1014000" cy="3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ZONA 3</a:t>
              </a:r>
              <a:endParaRPr b="1" i="0" sz="1400" u="none" cap="none" strike="noStrike">
                <a:solidFill>
                  <a:schemeClr val="lt1"/>
                </a:solidFill>
                <a:latin typeface="Montserrat"/>
                <a:ea typeface="Montserrat"/>
                <a:cs typeface="Montserrat"/>
                <a:sym typeface="Montserrat"/>
              </a:endParaRPr>
            </a:p>
          </p:txBody>
        </p:sp>
      </p:grpSp>
      <p:sp>
        <p:nvSpPr>
          <p:cNvPr id="187" name="Google Shape;187;p8"/>
          <p:cNvSpPr txBox="1"/>
          <p:nvPr/>
        </p:nvSpPr>
        <p:spPr>
          <a:xfrm>
            <a:off x="481750" y="2635200"/>
            <a:ext cx="1999500" cy="141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chemeClr val="lt1"/>
                </a:solidFill>
                <a:latin typeface="Montserrat Medium"/>
                <a:ea typeface="Montserrat Medium"/>
                <a:cs typeface="Montserrat Medium"/>
                <a:sym typeface="Montserrat Medium"/>
              </a:rPr>
              <a:t>Ceniza volcánica </a:t>
            </a:r>
            <a:r>
              <a:rPr b="1" i="0" lang="es" sz="1200" u="none" cap="none" strike="noStrike">
                <a:solidFill>
                  <a:schemeClr val="lt1"/>
                </a:solidFill>
                <a:latin typeface="Montserrat"/>
                <a:ea typeface="Montserrat"/>
                <a:cs typeface="Montserrat"/>
                <a:sym typeface="Montserrat"/>
              </a:rPr>
              <a:t>sobre </a:t>
            </a:r>
            <a:r>
              <a:rPr b="0" i="0" lang="es" sz="1200" u="none" cap="none" strike="noStrike">
                <a:solidFill>
                  <a:schemeClr val="lt1"/>
                </a:solidFill>
                <a:latin typeface="Montserrat Medium"/>
                <a:ea typeface="Montserrat Medium"/>
                <a:cs typeface="Montserrat Medium"/>
                <a:sym typeface="Montserrat Medium"/>
              </a:rPr>
              <a:t>tierra de cultivo (aprox. 10 kg de ceniza sobre 0’75 m² de tierra).</a:t>
            </a:r>
            <a:endParaRPr b="0" i="0" sz="1200" u="none" cap="none" strike="noStrike">
              <a:solidFill>
                <a:schemeClr val="lt1"/>
              </a:solidFill>
              <a:latin typeface="Montserrat Medium"/>
              <a:ea typeface="Montserrat Medium"/>
              <a:cs typeface="Montserrat Medium"/>
              <a:sym typeface="Montserrat Medium"/>
            </a:endParaRPr>
          </a:p>
        </p:txBody>
      </p:sp>
      <p:sp>
        <p:nvSpPr>
          <p:cNvPr id="188" name="Google Shape;188;p8"/>
          <p:cNvSpPr txBox="1"/>
          <p:nvPr/>
        </p:nvSpPr>
        <p:spPr>
          <a:xfrm>
            <a:off x="3571675" y="2635200"/>
            <a:ext cx="1999500" cy="141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chemeClr val="lt1"/>
                </a:solidFill>
                <a:latin typeface="Montserrat Medium"/>
                <a:ea typeface="Montserrat Medium"/>
                <a:cs typeface="Montserrat Medium"/>
                <a:sym typeface="Montserrat Medium"/>
              </a:rPr>
              <a:t>Ceniza volcánica </a:t>
            </a:r>
            <a:r>
              <a:rPr b="1" i="0" lang="es" sz="1200" u="none" cap="none" strike="noStrike">
                <a:solidFill>
                  <a:schemeClr val="lt1"/>
                </a:solidFill>
                <a:latin typeface="Montserrat"/>
                <a:ea typeface="Montserrat"/>
                <a:cs typeface="Montserrat"/>
                <a:sym typeface="Montserrat"/>
              </a:rPr>
              <a:t>mezclada </a:t>
            </a:r>
            <a:r>
              <a:rPr b="0" i="0" lang="es" sz="1200" u="none" cap="none" strike="noStrike">
                <a:solidFill>
                  <a:schemeClr val="lt1"/>
                </a:solidFill>
                <a:latin typeface="Montserrat Medium"/>
                <a:ea typeface="Montserrat Medium"/>
                <a:cs typeface="Montserrat Medium"/>
                <a:sym typeface="Montserrat Medium"/>
              </a:rPr>
              <a:t>con la tierra (aprox. 10 kg de ceniza en 0’6 m² de tierra con una profundidad media de 5 cm).</a:t>
            </a:r>
            <a:endParaRPr b="0" i="0" sz="1200" u="none" cap="none" strike="noStrike">
              <a:solidFill>
                <a:schemeClr val="lt1"/>
              </a:solidFill>
              <a:latin typeface="Montserrat Medium"/>
              <a:ea typeface="Montserrat Medium"/>
              <a:cs typeface="Montserrat Medium"/>
              <a:sym typeface="Montserrat Medium"/>
            </a:endParaRPr>
          </a:p>
        </p:txBody>
      </p:sp>
      <p:sp>
        <p:nvSpPr>
          <p:cNvPr id="189" name="Google Shape;189;p8"/>
          <p:cNvSpPr txBox="1"/>
          <p:nvPr/>
        </p:nvSpPr>
        <p:spPr>
          <a:xfrm>
            <a:off x="6661600" y="2635200"/>
            <a:ext cx="1999500" cy="141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chemeClr val="lt1"/>
                </a:solidFill>
                <a:latin typeface="Montserrat Medium"/>
                <a:ea typeface="Montserrat Medium"/>
                <a:cs typeface="Montserrat Medium"/>
                <a:sym typeface="Montserrat Medium"/>
              </a:rPr>
              <a:t>Tierra de cultivo del huerto escolar </a:t>
            </a:r>
            <a:r>
              <a:rPr b="1" i="0" lang="es" sz="1200" u="none" cap="none" strike="noStrike">
                <a:solidFill>
                  <a:schemeClr val="lt1"/>
                </a:solidFill>
                <a:latin typeface="Montserrat"/>
                <a:ea typeface="Montserrat"/>
                <a:cs typeface="Montserrat"/>
                <a:sym typeface="Montserrat"/>
              </a:rPr>
              <a:t>sin </a:t>
            </a:r>
            <a:r>
              <a:rPr b="0" i="0" lang="es" sz="1200" u="none" cap="none" strike="noStrike">
                <a:solidFill>
                  <a:schemeClr val="lt1"/>
                </a:solidFill>
                <a:latin typeface="Montserrat Medium"/>
                <a:ea typeface="Montserrat Medium"/>
                <a:cs typeface="Montserrat Medium"/>
                <a:sym typeface="Montserrat Medium"/>
              </a:rPr>
              <a:t>ceniza volcánica.</a:t>
            </a:r>
            <a:endParaRPr b="0" i="0" sz="1200" u="none" cap="none" strike="noStrike">
              <a:solidFill>
                <a:schemeClr val="lt1"/>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ph type="ctrTitle"/>
          </p:nvPr>
        </p:nvSpPr>
        <p:spPr>
          <a:xfrm>
            <a:off x="488775" y="478200"/>
            <a:ext cx="81663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pic>
        <p:nvPicPr>
          <p:cNvPr id="195" name="Google Shape;195;p9"/>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196" name="Google Shape;196;p9"/>
          <p:cNvSpPr txBox="1"/>
          <p:nvPr/>
        </p:nvSpPr>
        <p:spPr>
          <a:xfrm>
            <a:off x="1495663" y="478200"/>
            <a:ext cx="6151500" cy="6144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400"/>
              <a:buFont typeface="Arial"/>
              <a:buNone/>
            </a:pPr>
            <a:r>
              <a:rPr b="0" i="0" lang="es" sz="2400" u="none" cap="none" strike="noStrike">
                <a:solidFill>
                  <a:srgbClr val="FFFFFF"/>
                </a:solidFill>
                <a:latin typeface="Raleway Black"/>
                <a:ea typeface="Raleway Black"/>
                <a:cs typeface="Raleway Black"/>
                <a:sym typeface="Raleway Black"/>
              </a:rPr>
              <a:t>PARÁMETROS DE ESTUDIO</a:t>
            </a:r>
            <a:endParaRPr b="0" i="0" sz="2400" u="none" cap="none" strike="noStrike">
              <a:solidFill>
                <a:srgbClr val="FFFFFF"/>
              </a:solidFill>
              <a:latin typeface="Raleway Black"/>
              <a:ea typeface="Raleway Black"/>
              <a:cs typeface="Raleway Black"/>
              <a:sym typeface="Raleway Black"/>
            </a:endParaRPr>
          </a:p>
        </p:txBody>
      </p:sp>
      <p:sp>
        <p:nvSpPr>
          <p:cNvPr id="197" name="Google Shape;197;p9"/>
          <p:cNvSpPr txBox="1"/>
          <p:nvPr/>
        </p:nvSpPr>
        <p:spPr>
          <a:xfrm>
            <a:off x="481750" y="1213975"/>
            <a:ext cx="5746800" cy="27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chemeClr val="lt1"/>
                </a:solidFill>
                <a:latin typeface="Montserrat Medium"/>
                <a:ea typeface="Montserrat Medium"/>
                <a:cs typeface="Montserrat Medium"/>
                <a:sym typeface="Montserrat Medium"/>
              </a:rPr>
              <a:t>Para la realización de este proyecto  se ha traído ceniza del propio  Tajogaite hasta el huerto escolar del  IES Realejos.</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rPr b="0" i="0" lang="es" sz="1400" u="none" cap="none" strike="noStrike">
                <a:solidFill>
                  <a:schemeClr val="lt1"/>
                </a:solidFill>
                <a:latin typeface="Montserrat Medium"/>
                <a:ea typeface="Montserrat Medium"/>
                <a:cs typeface="Montserrat Medium"/>
                <a:sym typeface="Montserrat Medium"/>
              </a:rPr>
              <a:t>Allí, se han delimitado 3 zonas  diferenciadas y se han tomado datos  de distintos parámetros y se ha  observado el crecimiento de distintas  especies vegetales.</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p:txBody>
      </p:sp>
      <p:sp>
        <p:nvSpPr>
          <p:cNvPr id="198" name="Google Shape;198;p9"/>
          <p:cNvSpPr/>
          <p:nvPr/>
        </p:nvSpPr>
        <p:spPr>
          <a:xfrm>
            <a:off x="592900" y="1852850"/>
            <a:ext cx="1415700" cy="14157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9"/>
          <p:cNvSpPr/>
          <p:nvPr/>
        </p:nvSpPr>
        <p:spPr>
          <a:xfrm>
            <a:off x="2887200" y="1867975"/>
            <a:ext cx="1415700" cy="14157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9"/>
          <p:cNvSpPr/>
          <p:nvPr/>
        </p:nvSpPr>
        <p:spPr>
          <a:xfrm>
            <a:off x="5907800" y="1867975"/>
            <a:ext cx="1415700" cy="14157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
          <p:cNvSpPr txBox="1"/>
          <p:nvPr/>
        </p:nvSpPr>
        <p:spPr>
          <a:xfrm>
            <a:off x="793750" y="1867975"/>
            <a:ext cx="1014000" cy="3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ZONA 1</a:t>
            </a:r>
            <a:endParaRPr b="1" i="0" sz="1400" u="none" cap="none" strike="noStrike">
              <a:solidFill>
                <a:schemeClr val="lt1"/>
              </a:solidFill>
              <a:latin typeface="Montserrat"/>
              <a:ea typeface="Montserrat"/>
              <a:cs typeface="Montserrat"/>
              <a:sym typeface="Montserrat"/>
            </a:endParaRPr>
          </a:p>
        </p:txBody>
      </p:sp>
      <p:sp>
        <p:nvSpPr>
          <p:cNvPr id="202" name="Google Shape;202;p9"/>
          <p:cNvSpPr txBox="1"/>
          <p:nvPr/>
        </p:nvSpPr>
        <p:spPr>
          <a:xfrm>
            <a:off x="3088050" y="1867975"/>
            <a:ext cx="1014000" cy="3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ZONA 2</a:t>
            </a:r>
            <a:endParaRPr b="1" i="0" sz="1400" u="none" cap="none" strike="noStrike">
              <a:solidFill>
                <a:schemeClr val="lt1"/>
              </a:solidFill>
              <a:latin typeface="Montserrat"/>
              <a:ea typeface="Montserrat"/>
              <a:cs typeface="Montserrat"/>
              <a:sym typeface="Montserrat"/>
            </a:endParaRPr>
          </a:p>
        </p:txBody>
      </p:sp>
      <p:sp>
        <p:nvSpPr>
          <p:cNvPr id="203" name="Google Shape;203;p9"/>
          <p:cNvSpPr txBox="1"/>
          <p:nvPr/>
        </p:nvSpPr>
        <p:spPr>
          <a:xfrm>
            <a:off x="6108650" y="1867975"/>
            <a:ext cx="1014000" cy="3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ZONA 3</a:t>
            </a:r>
            <a:endParaRPr b="1" i="0" sz="1400" u="none" cap="none" strike="noStrike">
              <a:solidFill>
                <a:schemeClr val="lt1"/>
              </a:solidFill>
              <a:latin typeface="Montserrat"/>
              <a:ea typeface="Montserrat"/>
              <a:cs typeface="Montserrat"/>
              <a:sym typeface="Montserrat"/>
            </a:endParaRPr>
          </a:p>
        </p:txBody>
      </p:sp>
      <p:pic>
        <p:nvPicPr>
          <p:cNvPr id="204" name="Google Shape;204;p9"/>
          <p:cNvPicPr preferRelativeResize="0"/>
          <p:nvPr/>
        </p:nvPicPr>
        <p:blipFill rotWithShape="1">
          <a:blip r:embed="rId4">
            <a:alphaModFix/>
          </a:blip>
          <a:srcRect b="28211" l="110" r="-109" t="19589"/>
          <a:stretch/>
        </p:blipFill>
        <p:spPr>
          <a:xfrm>
            <a:off x="488350" y="1092600"/>
            <a:ext cx="8176200" cy="2845200"/>
          </a:xfrm>
          <a:prstGeom prst="roundRect">
            <a:avLst>
              <a:gd fmla="val 16667" name="adj"/>
            </a:avLst>
          </a:prstGeom>
          <a:noFill/>
          <a:ln cap="flat" cmpd="sng" w="28575">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
        <p:nvSpPr>
          <p:cNvPr id="205" name="Google Shape;205;p9"/>
          <p:cNvSpPr/>
          <p:nvPr/>
        </p:nvSpPr>
        <p:spPr>
          <a:xfrm>
            <a:off x="874550" y="1430400"/>
            <a:ext cx="3696900" cy="2297400"/>
          </a:xfrm>
          <a:prstGeom prst="roundRect">
            <a:avLst>
              <a:gd fmla="val 16667" name="adj"/>
            </a:avLst>
          </a:prstGeom>
          <a:solidFill>
            <a:srgbClr val="000000">
              <a:alpha val="60000"/>
            </a:srgbClr>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9"/>
          <p:cNvSpPr txBox="1"/>
          <p:nvPr/>
        </p:nvSpPr>
        <p:spPr>
          <a:xfrm>
            <a:off x="1074650" y="1948507"/>
            <a:ext cx="3228300" cy="26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2. Conductividad</a:t>
            </a:r>
            <a:endParaRPr b="1" i="0" sz="1400" u="none" cap="none" strike="noStrike">
              <a:solidFill>
                <a:schemeClr val="lt1"/>
              </a:solidFill>
              <a:latin typeface="Montserrat"/>
              <a:ea typeface="Montserrat"/>
              <a:cs typeface="Montserrat"/>
              <a:sym typeface="Montserrat"/>
            </a:endParaRPr>
          </a:p>
        </p:txBody>
      </p:sp>
      <p:sp>
        <p:nvSpPr>
          <p:cNvPr id="207" name="Google Shape;207;p9"/>
          <p:cNvSpPr txBox="1"/>
          <p:nvPr/>
        </p:nvSpPr>
        <p:spPr>
          <a:xfrm>
            <a:off x="1074650" y="1611500"/>
            <a:ext cx="3228300" cy="26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1. pH</a:t>
            </a:r>
            <a:endParaRPr b="1" i="0" sz="1400" u="none" cap="none" strike="noStrike">
              <a:solidFill>
                <a:schemeClr val="lt1"/>
              </a:solidFill>
              <a:latin typeface="Montserrat"/>
              <a:ea typeface="Montserrat"/>
              <a:cs typeface="Montserrat"/>
              <a:sym typeface="Montserrat"/>
            </a:endParaRPr>
          </a:p>
        </p:txBody>
      </p:sp>
      <p:sp>
        <p:nvSpPr>
          <p:cNvPr id="208" name="Google Shape;208;p9"/>
          <p:cNvSpPr txBox="1"/>
          <p:nvPr/>
        </p:nvSpPr>
        <p:spPr>
          <a:xfrm>
            <a:off x="1074650" y="2285514"/>
            <a:ext cx="3228300" cy="26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3. Temperatura</a:t>
            </a:r>
            <a:endParaRPr b="1" i="0" sz="1400" u="none" cap="none" strike="noStrike">
              <a:solidFill>
                <a:schemeClr val="lt1"/>
              </a:solidFill>
              <a:latin typeface="Montserrat"/>
              <a:ea typeface="Montserrat"/>
              <a:cs typeface="Montserrat"/>
              <a:sym typeface="Montserrat"/>
            </a:endParaRPr>
          </a:p>
        </p:txBody>
      </p:sp>
      <p:sp>
        <p:nvSpPr>
          <p:cNvPr id="209" name="Google Shape;209;p9"/>
          <p:cNvSpPr txBox="1"/>
          <p:nvPr/>
        </p:nvSpPr>
        <p:spPr>
          <a:xfrm>
            <a:off x="1074650" y="2959528"/>
            <a:ext cx="3228300" cy="26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5. Crecimiento de especies vegetales</a:t>
            </a:r>
            <a:endParaRPr b="1" i="0" sz="1400" u="none" cap="none" strike="noStrike">
              <a:solidFill>
                <a:schemeClr val="lt1"/>
              </a:solidFill>
              <a:latin typeface="Montserrat"/>
              <a:ea typeface="Montserrat"/>
              <a:cs typeface="Montserrat"/>
              <a:sym typeface="Montserrat"/>
            </a:endParaRPr>
          </a:p>
        </p:txBody>
      </p:sp>
      <p:sp>
        <p:nvSpPr>
          <p:cNvPr id="210" name="Google Shape;210;p9"/>
          <p:cNvSpPr txBox="1"/>
          <p:nvPr/>
        </p:nvSpPr>
        <p:spPr>
          <a:xfrm>
            <a:off x="1074650" y="2622521"/>
            <a:ext cx="3228300" cy="26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Montserrat"/>
                <a:ea typeface="Montserrat"/>
                <a:cs typeface="Montserrat"/>
                <a:sym typeface="Montserrat"/>
              </a:rPr>
              <a:t>4. Humedad</a:t>
            </a:r>
            <a:endParaRPr b="1" i="0" sz="1400" u="none" cap="none" strike="noStrike">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Feria de La Ciencia y Los Volcan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00B43E219136A428B7CE1056DD76D6C" ma:contentTypeVersion="14" ma:contentTypeDescription="Crear nuevo documento." ma:contentTypeScope="" ma:versionID="babddcef17248eece1c03e9ffd46cc78">
  <xsd:schema xmlns:xsd="http://www.w3.org/2001/XMLSchema" xmlns:xs="http://www.w3.org/2001/XMLSchema" xmlns:p="http://schemas.microsoft.com/office/2006/metadata/properties" xmlns:ns2="2745680d-933e-4c7b-aaf5-086a332e68e8" targetNamespace="http://schemas.microsoft.com/office/2006/metadata/properties" ma:root="true" ma:fieldsID="043ca2dd25064a25f5dc9f2d76f0a2b7" ns2:_="">
    <xsd:import namespace="2745680d-933e-4c7b-aaf5-086a332e68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Acceso" minOccurs="0"/>
                <xsd:element ref="ns2:Fase" minOccurs="0"/>
                <xsd:element ref="ns2:MediaServiceBillingMetadata"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5680d-933e-4c7b-aaf5-086a332e6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ae687926-0cd6-4ac1-9653-4ba4897614d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Acceso" ma:index="17" nillable="true" ma:displayName="Acceso" ma:format="Dropdown" ma:internalName="Acceso">
      <xsd:simpleType>
        <xsd:restriction base="dms:Choice">
          <xsd:enumeration value="Confidencial"/>
          <xsd:enumeration value="Público"/>
          <xsd:enumeration value="Restringido"/>
        </xsd:restriction>
      </xsd:simpleType>
    </xsd:element>
    <xsd:element name="Fase" ma:index="18" nillable="true" ma:displayName="Fase" ma:format="Dropdown" ma:internalName="Fase">
      <xsd:simpleType>
        <xsd:restriction base="dms:Choice">
          <xsd:enumeration value="Borrador"/>
          <xsd:enumeration value="En revisión"/>
          <xsd:enumeration value="Validado"/>
          <xsd:enumeration value="Archivado"/>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o xmlns="2745680d-933e-4c7b-aaf5-086a332e68e8" xsi:nil="true"/>
    <lcf76f155ced4ddcb4097134ff3c332f xmlns="2745680d-933e-4c7b-aaf5-086a332e68e8">
      <Terms xmlns="http://schemas.microsoft.com/office/infopath/2007/PartnerControls"/>
    </lcf76f155ced4ddcb4097134ff3c332f>
    <Fase xmlns="2745680d-933e-4c7b-aaf5-086a332e68e8" xsi:nil="true"/>
  </documentManagement>
</p:properties>
</file>

<file path=customXml/itemProps1.xml><?xml version="1.0" encoding="utf-8"?>
<ds:datastoreItem xmlns:ds="http://schemas.openxmlformats.org/officeDocument/2006/customXml" ds:itemID="{5308C2A8-872C-4685-8CAD-9AD14039A10F}"/>
</file>

<file path=customXml/itemProps2.xml><?xml version="1.0" encoding="utf-8"?>
<ds:datastoreItem xmlns:ds="http://schemas.openxmlformats.org/officeDocument/2006/customXml" ds:itemID="{E8571665-DA15-4853-87BC-83951BE1CC35}"/>
</file>

<file path=customXml/itemProps3.xml><?xml version="1.0" encoding="utf-8"?>
<ds:datastoreItem xmlns:ds="http://schemas.openxmlformats.org/officeDocument/2006/customXml" ds:itemID="{9A784AAC-F342-4B54-BAD9-952B9CB1FD45}"/>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0x010100200B43E219136A428B7CE1056DD76D6C</vt:lpwstr>
  </property>
</Properties>
</file>